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4"/>
    <p:sldMasterId id="2147483812" r:id="rId5"/>
  </p:sldMasterIdLst>
  <p:notesMasterIdLst>
    <p:notesMasterId r:id="rId20"/>
  </p:notesMasterIdLst>
  <p:handoutMasterIdLst>
    <p:handoutMasterId r:id="rId21"/>
  </p:handoutMasterIdLst>
  <p:sldIdLst>
    <p:sldId id="259" r:id="rId6"/>
    <p:sldId id="444" r:id="rId7"/>
    <p:sldId id="369" r:id="rId8"/>
    <p:sldId id="447" r:id="rId9"/>
    <p:sldId id="448" r:id="rId10"/>
    <p:sldId id="313" r:id="rId11"/>
    <p:sldId id="287" r:id="rId12"/>
    <p:sldId id="288" r:id="rId13"/>
    <p:sldId id="289" r:id="rId14"/>
    <p:sldId id="291" r:id="rId15"/>
    <p:sldId id="292" r:id="rId16"/>
    <p:sldId id="2970" r:id="rId17"/>
    <p:sldId id="2971" r:id="rId18"/>
    <p:sldId id="282" r:id="rId19"/>
  </p:sldIdLst>
  <p:sldSz cx="9144000" cy="6858000" type="screen4x3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LAND Nathalie" initials="BN" lastIdx="14" clrIdx="0">
    <p:extLst>
      <p:ext uri="{19B8F6BF-5375-455C-9EA6-DF929625EA0E}">
        <p15:presenceInfo xmlns:p15="http://schemas.microsoft.com/office/powerpoint/2012/main" userId="S-1-5-21-59664488-247625292-1590110664-43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FFFFFF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9DF94-EBE4-455C-AE0D-5DCD7911D376}" v="41" dt="2019-05-17T05:08:31.530"/>
    <p1510:client id="{1E9117BE-D8D0-4477-A3A9-B0DA2AF21EC9}" v="469" dt="2019-05-16T12:06:22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29B93-376C-4615-80BB-977DC02382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C1F07CB-0D83-4C11-876D-AA3B1C6FD9E2}">
      <dgm:prSet phldrT="[Texte]" custT="1"/>
      <dgm:spPr>
        <a:xfrm>
          <a:off x="495005" y="328610"/>
          <a:ext cx="7207614" cy="657642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b="1" cap="none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Développer les usages numériques &amp; favoriser l’innovation</a:t>
          </a:r>
        </a:p>
      </dgm:t>
    </dgm:pt>
    <dgm:pt modelId="{CB57B42F-01EF-41F9-AD04-8381A0FEB54F}" type="parTrans" cxnId="{53E961AD-21B1-42D6-AA25-F9A2E5D97114}">
      <dgm:prSet/>
      <dgm:spPr/>
      <dgm:t>
        <a:bodyPr/>
        <a:lstStyle/>
        <a:p>
          <a:endParaRPr lang="fr-FR" sz="1800" b="1" cap="none" baseline="0"/>
        </a:p>
      </dgm:t>
    </dgm:pt>
    <dgm:pt modelId="{9AAC1250-E18E-454A-8883-593163AF0DC0}" type="sibTrans" cxnId="{53E961AD-21B1-42D6-AA25-F9A2E5D97114}">
      <dgm:prSet custT="1"/>
      <dgm:spPr>
        <a:xfrm>
          <a:off x="-5946856" y="-910026"/>
          <a:ext cx="7079512" cy="7079512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 sz="1800" b="1" cap="none" baseline="0"/>
        </a:p>
      </dgm:t>
    </dgm:pt>
    <dgm:pt modelId="{EF34C365-D65A-40E2-925B-48C05A86CAC1}">
      <dgm:prSet phldrT="[Texte]" custT="1"/>
      <dgm:spPr>
        <a:xfrm>
          <a:off x="495005" y="4273205"/>
          <a:ext cx="7207614" cy="657642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b="1" cap="none" baseline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Rationnaliser les couts pour les établissements et la collectivité</a:t>
          </a:r>
        </a:p>
      </dgm:t>
    </dgm:pt>
    <dgm:pt modelId="{17DC9A1F-BF9A-49CD-8C68-3DB0B33D0AEB}" type="parTrans" cxnId="{99A691DA-0455-4DA1-BCAB-8BF059FFF9C6}">
      <dgm:prSet/>
      <dgm:spPr/>
      <dgm:t>
        <a:bodyPr/>
        <a:lstStyle/>
        <a:p>
          <a:endParaRPr lang="fr-FR" sz="1800" b="1" cap="none" baseline="0"/>
        </a:p>
      </dgm:t>
    </dgm:pt>
    <dgm:pt modelId="{F246D707-5E72-443B-A6AC-0F830E6BCEA0}" type="sibTrans" cxnId="{99A691DA-0455-4DA1-BCAB-8BF059FFF9C6}">
      <dgm:prSet custT="1"/>
      <dgm:spPr/>
      <dgm:t>
        <a:bodyPr/>
        <a:lstStyle/>
        <a:p>
          <a:endParaRPr lang="fr-FR" sz="1800" b="1" cap="none" baseline="0"/>
        </a:p>
      </dgm:t>
    </dgm:pt>
    <dgm:pt modelId="{16C56671-C6F5-4150-B017-F1B43C21A485}">
      <dgm:prSet custT="1"/>
      <dgm:spPr>
        <a:xfrm>
          <a:off x="966253" y="1314759"/>
          <a:ext cx="6736367" cy="657642"/>
        </a:xfrm>
        <a:prstGeom prst="rect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b="1" cap="none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Simplifier l’accès aux outils numériques</a:t>
          </a:r>
        </a:p>
      </dgm:t>
    </dgm:pt>
    <dgm:pt modelId="{4A7346AC-E82E-401A-813F-3ABB16023341}" type="parTrans" cxnId="{FA8837A0-8B76-4832-94DA-95033A469952}">
      <dgm:prSet/>
      <dgm:spPr/>
      <dgm:t>
        <a:bodyPr/>
        <a:lstStyle/>
        <a:p>
          <a:endParaRPr lang="fr-FR" sz="1800" b="1" cap="none" baseline="0"/>
        </a:p>
      </dgm:t>
    </dgm:pt>
    <dgm:pt modelId="{8188D923-5616-464C-960B-52F5682D9FC7}" type="sibTrans" cxnId="{FA8837A0-8B76-4832-94DA-95033A469952}">
      <dgm:prSet custT="1"/>
      <dgm:spPr/>
      <dgm:t>
        <a:bodyPr/>
        <a:lstStyle/>
        <a:p>
          <a:endParaRPr lang="fr-FR" sz="1800" b="1" cap="none" baseline="0"/>
        </a:p>
      </dgm:t>
    </dgm:pt>
    <dgm:pt modelId="{61991DCB-D7DF-48E7-B6B4-3CD093A0129B}">
      <dgm:prSet custT="1"/>
      <dgm:spPr>
        <a:xfrm>
          <a:off x="1110888" y="2300908"/>
          <a:ext cx="6591731" cy="657642"/>
        </a:xfrm>
        <a:prstGeom prst="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b="1" cap="none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Maintenir l’autonomie pédagogique dans les établissements</a:t>
          </a:r>
        </a:p>
      </dgm:t>
    </dgm:pt>
    <dgm:pt modelId="{B857C95D-7CE2-44EB-8A0D-2677E0663490}" type="parTrans" cxnId="{E0801081-6F7F-497E-8CC8-1E10B9BD295D}">
      <dgm:prSet/>
      <dgm:spPr/>
      <dgm:t>
        <a:bodyPr/>
        <a:lstStyle/>
        <a:p>
          <a:endParaRPr lang="fr-FR" sz="1800" b="1" cap="none" baseline="0"/>
        </a:p>
      </dgm:t>
    </dgm:pt>
    <dgm:pt modelId="{300CF9D5-E398-409F-A75E-9FD4AD6B48F3}" type="sibTrans" cxnId="{E0801081-6F7F-497E-8CC8-1E10B9BD295D}">
      <dgm:prSet custT="1"/>
      <dgm:spPr/>
      <dgm:t>
        <a:bodyPr/>
        <a:lstStyle/>
        <a:p>
          <a:endParaRPr lang="fr-FR" sz="1800" b="1" cap="none" baseline="0"/>
        </a:p>
      </dgm:t>
    </dgm:pt>
    <dgm:pt modelId="{623F77A1-0543-4655-987D-12915FBDC83E}">
      <dgm:prSet phldrT="[Texte]" custT="1"/>
      <dgm:spPr>
        <a:xfrm>
          <a:off x="966253" y="3287056"/>
          <a:ext cx="6736367" cy="657642"/>
        </a:xfrm>
        <a:prstGeom prst="rect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b="1" cap="none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Fiabiliser et sécuriser le système d’information des collèges</a:t>
          </a:r>
        </a:p>
      </dgm:t>
    </dgm:pt>
    <dgm:pt modelId="{040AF806-CEED-4637-B48E-A6C79AE7DB26}" type="parTrans" cxnId="{55AEE174-C673-4F35-AAB3-7960BC301280}">
      <dgm:prSet/>
      <dgm:spPr/>
      <dgm:t>
        <a:bodyPr/>
        <a:lstStyle/>
        <a:p>
          <a:endParaRPr lang="fr-FR" cap="none" baseline="0"/>
        </a:p>
      </dgm:t>
    </dgm:pt>
    <dgm:pt modelId="{AD034DF3-897D-4545-850E-55DDD571A577}" type="sibTrans" cxnId="{55AEE174-C673-4F35-AAB3-7960BC301280}">
      <dgm:prSet/>
      <dgm:spPr/>
      <dgm:t>
        <a:bodyPr/>
        <a:lstStyle/>
        <a:p>
          <a:endParaRPr lang="fr-FR" cap="none" baseline="0"/>
        </a:p>
      </dgm:t>
    </dgm:pt>
    <dgm:pt modelId="{407E916D-2113-4ECB-A76C-B13455E0A44B}" type="pres">
      <dgm:prSet presAssocID="{12229B93-376C-4615-80BB-977DC0238200}" presName="Name0" presStyleCnt="0">
        <dgm:presLayoutVars>
          <dgm:chMax val="7"/>
          <dgm:chPref val="7"/>
          <dgm:dir/>
        </dgm:presLayoutVars>
      </dgm:prSet>
      <dgm:spPr/>
    </dgm:pt>
    <dgm:pt modelId="{E4B78796-2421-41DF-8243-D0459DB795E0}" type="pres">
      <dgm:prSet presAssocID="{12229B93-376C-4615-80BB-977DC0238200}" presName="Name1" presStyleCnt="0"/>
      <dgm:spPr/>
    </dgm:pt>
    <dgm:pt modelId="{2E578DF9-0605-4783-8B11-FEAC519AA2FD}" type="pres">
      <dgm:prSet presAssocID="{12229B93-376C-4615-80BB-977DC0238200}" presName="cycle" presStyleCnt="0"/>
      <dgm:spPr/>
    </dgm:pt>
    <dgm:pt modelId="{DFBDC2CF-6C53-4091-9BE4-4FD08ED37EAB}" type="pres">
      <dgm:prSet presAssocID="{12229B93-376C-4615-80BB-977DC0238200}" presName="srcNode" presStyleLbl="node1" presStyleIdx="0" presStyleCnt="5"/>
      <dgm:spPr/>
    </dgm:pt>
    <dgm:pt modelId="{FE0B44A6-CDBE-4F5F-AAC6-950BC5CBA288}" type="pres">
      <dgm:prSet presAssocID="{12229B93-376C-4615-80BB-977DC0238200}" presName="conn" presStyleLbl="parChTrans1D2" presStyleIdx="0" presStyleCnt="1"/>
      <dgm:spPr/>
    </dgm:pt>
    <dgm:pt modelId="{9FFCB8CD-F677-46BF-8517-730DC800EA2F}" type="pres">
      <dgm:prSet presAssocID="{12229B93-376C-4615-80BB-977DC0238200}" presName="extraNode" presStyleLbl="node1" presStyleIdx="0" presStyleCnt="5"/>
      <dgm:spPr/>
    </dgm:pt>
    <dgm:pt modelId="{36AEFD7E-6EDB-4C33-BE8D-87A8ABED6E1A}" type="pres">
      <dgm:prSet presAssocID="{12229B93-376C-4615-80BB-977DC0238200}" presName="dstNode" presStyleLbl="node1" presStyleIdx="0" presStyleCnt="5"/>
      <dgm:spPr/>
    </dgm:pt>
    <dgm:pt modelId="{2EB937B9-DF57-42BA-9671-D99CD2336035}" type="pres">
      <dgm:prSet presAssocID="{1C1F07CB-0D83-4C11-876D-AA3B1C6FD9E2}" presName="text_1" presStyleLbl="node1" presStyleIdx="0" presStyleCnt="5">
        <dgm:presLayoutVars>
          <dgm:bulletEnabled val="1"/>
        </dgm:presLayoutVars>
      </dgm:prSet>
      <dgm:spPr/>
    </dgm:pt>
    <dgm:pt modelId="{57E81214-28F2-4052-999F-19455E84AFB3}" type="pres">
      <dgm:prSet presAssocID="{1C1F07CB-0D83-4C11-876D-AA3B1C6FD9E2}" presName="accent_1" presStyleCnt="0"/>
      <dgm:spPr/>
    </dgm:pt>
    <dgm:pt modelId="{B3D9067E-0747-43D7-96A8-BA5CACF6CBC5}" type="pres">
      <dgm:prSet presAssocID="{1C1F07CB-0D83-4C11-876D-AA3B1C6FD9E2}" presName="accentRepeatNode" presStyleLbl="solidFgAcc1" presStyleIdx="0" presStyleCnt="5"/>
      <dgm:spPr>
        <a:xfrm>
          <a:off x="83979" y="246405"/>
          <a:ext cx="822053" cy="822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2003B87-10CD-4AC1-BD77-9F0156571A86}" type="pres">
      <dgm:prSet presAssocID="{16C56671-C6F5-4150-B017-F1B43C21A485}" presName="text_2" presStyleLbl="node1" presStyleIdx="1" presStyleCnt="5">
        <dgm:presLayoutVars>
          <dgm:bulletEnabled val="1"/>
        </dgm:presLayoutVars>
      </dgm:prSet>
      <dgm:spPr/>
    </dgm:pt>
    <dgm:pt modelId="{1D5D4EAA-A42D-4344-917B-97BF0CB77878}" type="pres">
      <dgm:prSet presAssocID="{16C56671-C6F5-4150-B017-F1B43C21A485}" presName="accent_2" presStyleCnt="0"/>
      <dgm:spPr/>
    </dgm:pt>
    <dgm:pt modelId="{E565416E-ADFA-4DE0-B1F9-2F0BA5C7696B}" type="pres">
      <dgm:prSet presAssocID="{16C56671-C6F5-4150-B017-F1B43C21A485}" presName="accentRepeatNode" presStyleLbl="solidFgAcc1" presStyleIdx="1" presStyleCnt="5"/>
      <dgm:spPr>
        <a:xfrm>
          <a:off x="555226" y="1232554"/>
          <a:ext cx="822053" cy="822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/>
      </dgm:spPr>
    </dgm:pt>
    <dgm:pt modelId="{A9A76F8B-55C9-415F-A5AA-A6A604B5996B}" type="pres">
      <dgm:prSet presAssocID="{61991DCB-D7DF-48E7-B6B4-3CD093A0129B}" presName="text_3" presStyleLbl="node1" presStyleIdx="2" presStyleCnt="5">
        <dgm:presLayoutVars>
          <dgm:bulletEnabled val="1"/>
        </dgm:presLayoutVars>
      </dgm:prSet>
      <dgm:spPr/>
    </dgm:pt>
    <dgm:pt modelId="{A3E14B55-09B2-411B-8C6D-E0A592F4693D}" type="pres">
      <dgm:prSet presAssocID="{61991DCB-D7DF-48E7-B6B4-3CD093A0129B}" presName="accent_3" presStyleCnt="0"/>
      <dgm:spPr/>
    </dgm:pt>
    <dgm:pt modelId="{4967F125-BA7C-4201-994F-A3DEF4654178}" type="pres">
      <dgm:prSet presAssocID="{61991DCB-D7DF-48E7-B6B4-3CD093A0129B}" presName="accentRepeatNode" presStyleLbl="solidFgAcc1" presStyleIdx="2" presStyleCnt="5"/>
      <dgm:spPr>
        <a:xfrm>
          <a:off x="699861" y="2218702"/>
          <a:ext cx="822053" cy="822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gm:spPr>
    </dgm:pt>
    <dgm:pt modelId="{D6C0BC8E-06AE-433E-9825-7CC037D30817}" type="pres">
      <dgm:prSet presAssocID="{623F77A1-0543-4655-987D-12915FBDC83E}" presName="text_4" presStyleLbl="node1" presStyleIdx="3" presStyleCnt="5">
        <dgm:presLayoutVars>
          <dgm:bulletEnabled val="1"/>
        </dgm:presLayoutVars>
      </dgm:prSet>
      <dgm:spPr/>
    </dgm:pt>
    <dgm:pt modelId="{2924AE01-2E88-4D5A-B86C-ECCE876AA809}" type="pres">
      <dgm:prSet presAssocID="{623F77A1-0543-4655-987D-12915FBDC83E}" presName="accent_4" presStyleCnt="0"/>
      <dgm:spPr/>
    </dgm:pt>
    <dgm:pt modelId="{3E6A82AD-5916-4068-A3CB-402E84AA1D9F}" type="pres">
      <dgm:prSet presAssocID="{623F77A1-0543-4655-987D-12915FBDC83E}" presName="accentRepeatNode" presStyleLbl="solidFgAcc1" presStyleIdx="3" presStyleCnt="5"/>
      <dgm:spPr>
        <a:xfrm>
          <a:off x="555226" y="3204851"/>
          <a:ext cx="822053" cy="822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8437698"/>
              <a:satOff val="-12660"/>
              <a:lumOff val="-2059"/>
              <a:alphaOff val="0"/>
            </a:srgbClr>
          </a:solidFill>
          <a:prstDash val="solid"/>
        </a:ln>
        <a:effectLst/>
      </dgm:spPr>
    </dgm:pt>
    <dgm:pt modelId="{B73583CD-AFED-446C-9A8D-F5971165BE88}" type="pres">
      <dgm:prSet presAssocID="{EF34C365-D65A-40E2-925B-48C05A86CAC1}" presName="text_5" presStyleLbl="node1" presStyleIdx="4" presStyleCnt="5">
        <dgm:presLayoutVars>
          <dgm:bulletEnabled val="1"/>
        </dgm:presLayoutVars>
      </dgm:prSet>
      <dgm:spPr/>
    </dgm:pt>
    <dgm:pt modelId="{7DB08E86-DFEE-474C-9B47-DFFD82A9343B}" type="pres">
      <dgm:prSet presAssocID="{EF34C365-D65A-40E2-925B-48C05A86CAC1}" presName="accent_5" presStyleCnt="0"/>
      <dgm:spPr/>
    </dgm:pt>
    <dgm:pt modelId="{87C325C8-EEAF-4D70-B16E-72AC8ADABB5A}" type="pres">
      <dgm:prSet presAssocID="{EF34C365-D65A-40E2-925B-48C05A86CAC1}" presName="accentRepeatNode" presStyleLbl="solidFgAcc1" presStyleIdx="4" presStyleCnt="5"/>
      <dgm:spPr>
        <a:xfrm>
          <a:off x="83979" y="4190999"/>
          <a:ext cx="822053" cy="822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</dgm:pt>
  </dgm:ptLst>
  <dgm:cxnLst>
    <dgm:cxn modelId="{A4A6FA62-A0BA-408A-9C84-BA8054EE120A}" type="presOf" srcId="{623F77A1-0543-4655-987D-12915FBDC83E}" destId="{D6C0BC8E-06AE-433E-9825-7CC037D30817}" srcOrd="0" destOrd="0" presId="urn:microsoft.com/office/officeart/2008/layout/VerticalCurvedList"/>
    <dgm:cxn modelId="{A3A4B763-3F24-4A6C-9450-DE6010A34EDF}" type="presOf" srcId="{EF34C365-D65A-40E2-925B-48C05A86CAC1}" destId="{B73583CD-AFED-446C-9A8D-F5971165BE88}" srcOrd="0" destOrd="0" presId="urn:microsoft.com/office/officeart/2008/layout/VerticalCurvedList"/>
    <dgm:cxn modelId="{42FBA964-5DF0-4D59-8529-402C620B39A3}" type="presOf" srcId="{12229B93-376C-4615-80BB-977DC0238200}" destId="{407E916D-2113-4ECB-A76C-B13455E0A44B}" srcOrd="0" destOrd="0" presId="urn:microsoft.com/office/officeart/2008/layout/VerticalCurvedList"/>
    <dgm:cxn modelId="{55AEE174-C673-4F35-AAB3-7960BC301280}" srcId="{12229B93-376C-4615-80BB-977DC0238200}" destId="{623F77A1-0543-4655-987D-12915FBDC83E}" srcOrd="3" destOrd="0" parTransId="{040AF806-CEED-4637-B48E-A6C79AE7DB26}" sibTransId="{AD034DF3-897D-4545-850E-55DDD571A577}"/>
    <dgm:cxn modelId="{2B9E1C77-1457-47F2-A59B-B29C4F574C48}" type="presOf" srcId="{16C56671-C6F5-4150-B017-F1B43C21A485}" destId="{B2003B87-10CD-4AC1-BD77-9F0156571A86}" srcOrd="0" destOrd="0" presId="urn:microsoft.com/office/officeart/2008/layout/VerticalCurvedList"/>
    <dgm:cxn modelId="{E0801081-6F7F-497E-8CC8-1E10B9BD295D}" srcId="{12229B93-376C-4615-80BB-977DC0238200}" destId="{61991DCB-D7DF-48E7-B6B4-3CD093A0129B}" srcOrd="2" destOrd="0" parTransId="{B857C95D-7CE2-44EB-8A0D-2677E0663490}" sibTransId="{300CF9D5-E398-409F-A75E-9FD4AD6B48F3}"/>
    <dgm:cxn modelId="{FA8837A0-8B76-4832-94DA-95033A469952}" srcId="{12229B93-376C-4615-80BB-977DC0238200}" destId="{16C56671-C6F5-4150-B017-F1B43C21A485}" srcOrd="1" destOrd="0" parTransId="{4A7346AC-E82E-401A-813F-3ABB16023341}" sibTransId="{8188D923-5616-464C-960B-52F5682D9FC7}"/>
    <dgm:cxn modelId="{4D85E6A6-770D-4975-8B77-53684A7F6574}" type="presOf" srcId="{1C1F07CB-0D83-4C11-876D-AA3B1C6FD9E2}" destId="{2EB937B9-DF57-42BA-9671-D99CD2336035}" srcOrd="0" destOrd="0" presId="urn:microsoft.com/office/officeart/2008/layout/VerticalCurvedList"/>
    <dgm:cxn modelId="{53E961AD-21B1-42D6-AA25-F9A2E5D97114}" srcId="{12229B93-376C-4615-80BB-977DC0238200}" destId="{1C1F07CB-0D83-4C11-876D-AA3B1C6FD9E2}" srcOrd="0" destOrd="0" parTransId="{CB57B42F-01EF-41F9-AD04-8381A0FEB54F}" sibTransId="{9AAC1250-E18E-454A-8883-593163AF0DC0}"/>
    <dgm:cxn modelId="{8D4216AE-5FF4-4795-A97D-FFC7C3D6DF62}" type="presOf" srcId="{61991DCB-D7DF-48E7-B6B4-3CD093A0129B}" destId="{A9A76F8B-55C9-415F-A5AA-A6A604B5996B}" srcOrd="0" destOrd="0" presId="urn:microsoft.com/office/officeart/2008/layout/VerticalCurvedList"/>
    <dgm:cxn modelId="{164CECAF-5317-41DE-9850-78585518F3E3}" type="presOf" srcId="{9AAC1250-E18E-454A-8883-593163AF0DC0}" destId="{FE0B44A6-CDBE-4F5F-AAC6-950BC5CBA288}" srcOrd="0" destOrd="0" presId="urn:microsoft.com/office/officeart/2008/layout/VerticalCurvedList"/>
    <dgm:cxn modelId="{99A691DA-0455-4DA1-BCAB-8BF059FFF9C6}" srcId="{12229B93-376C-4615-80BB-977DC0238200}" destId="{EF34C365-D65A-40E2-925B-48C05A86CAC1}" srcOrd="4" destOrd="0" parTransId="{17DC9A1F-BF9A-49CD-8C68-3DB0B33D0AEB}" sibTransId="{F246D707-5E72-443B-A6AC-0F830E6BCEA0}"/>
    <dgm:cxn modelId="{2E1B130A-5BE5-4B7B-A7CD-5199390EC884}" type="presParOf" srcId="{407E916D-2113-4ECB-A76C-B13455E0A44B}" destId="{E4B78796-2421-41DF-8243-D0459DB795E0}" srcOrd="0" destOrd="0" presId="urn:microsoft.com/office/officeart/2008/layout/VerticalCurvedList"/>
    <dgm:cxn modelId="{D22A850A-3C00-4733-8957-5DAFC5B0C7BC}" type="presParOf" srcId="{E4B78796-2421-41DF-8243-D0459DB795E0}" destId="{2E578DF9-0605-4783-8B11-FEAC519AA2FD}" srcOrd="0" destOrd="0" presId="urn:microsoft.com/office/officeart/2008/layout/VerticalCurvedList"/>
    <dgm:cxn modelId="{89954F2C-DB03-4A92-A2F7-C1387EB28F9C}" type="presParOf" srcId="{2E578DF9-0605-4783-8B11-FEAC519AA2FD}" destId="{DFBDC2CF-6C53-4091-9BE4-4FD08ED37EAB}" srcOrd="0" destOrd="0" presId="urn:microsoft.com/office/officeart/2008/layout/VerticalCurvedList"/>
    <dgm:cxn modelId="{EB03617E-2B8C-471A-95B5-2A0CDA7C8232}" type="presParOf" srcId="{2E578DF9-0605-4783-8B11-FEAC519AA2FD}" destId="{FE0B44A6-CDBE-4F5F-AAC6-950BC5CBA288}" srcOrd="1" destOrd="0" presId="urn:microsoft.com/office/officeart/2008/layout/VerticalCurvedList"/>
    <dgm:cxn modelId="{35B6AA6E-285B-41FF-8AAF-940A139EA484}" type="presParOf" srcId="{2E578DF9-0605-4783-8B11-FEAC519AA2FD}" destId="{9FFCB8CD-F677-46BF-8517-730DC800EA2F}" srcOrd="2" destOrd="0" presId="urn:microsoft.com/office/officeart/2008/layout/VerticalCurvedList"/>
    <dgm:cxn modelId="{993EAE84-F90E-4EB4-BA4A-BAC18351750B}" type="presParOf" srcId="{2E578DF9-0605-4783-8B11-FEAC519AA2FD}" destId="{36AEFD7E-6EDB-4C33-BE8D-87A8ABED6E1A}" srcOrd="3" destOrd="0" presId="urn:microsoft.com/office/officeart/2008/layout/VerticalCurvedList"/>
    <dgm:cxn modelId="{B5A11BDB-44EC-4C20-BCE4-6AB7E2DA6232}" type="presParOf" srcId="{E4B78796-2421-41DF-8243-D0459DB795E0}" destId="{2EB937B9-DF57-42BA-9671-D99CD2336035}" srcOrd="1" destOrd="0" presId="urn:microsoft.com/office/officeart/2008/layout/VerticalCurvedList"/>
    <dgm:cxn modelId="{0B63D897-3F67-4E78-9AF1-85BF6B7F3987}" type="presParOf" srcId="{E4B78796-2421-41DF-8243-D0459DB795E0}" destId="{57E81214-28F2-4052-999F-19455E84AFB3}" srcOrd="2" destOrd="0" presId="urn:microsoft.com/office/officeart/2008/layout/VerticalCurvedList"/>
    <dgm:cxn modelId="{EF43526E-AC7C-4DC1-BD8A-A63292205617}" type="presParOf" srcId="{57E81214-28F2-4052-999F-19455E84AFB3}" destId="{B3D9067E-0747-43D7-96A8-BA5CACF6CBC5}" srcOrd="0" destOrd="0" presId="urn:microsoft.com/office/officeart/2008/layout/VerticalCurvedList"/>
    <dgm:cxn modelId="{716B0F07-00CA-46CB-B96F-159187054441}" type="presParOf" srcId="{E4B78796-2421-41DF-8243-D0459DB795E0}" destId="{B2003B87-10CD-4AC1-BD77-9F0156571A86}" srcOrd="3" destOrd="0" presId="urn:microsoft.com/office/officeart/2008/layout/VerticalCurvedList"/>
    <dgm:cxn modelId="{B270E09F-BAB7-4CC9-959F-D7B4289127EB}" type="presParOf" srcId="{E4B78796-2421-41DF-8243-D0459DB795E0}" destId="{1D5D4EAA-A42D-4344-917B-97BF0CB77878}" srcOrd="4" destOrd="0" presId="urn:microsoft.com/office/officeart/2008/layout/VerticalCurvedList"/>
    <dgm:cxn modelId="{63BCBF47-FD4A-4279-AA43-582B3DDD9364}" type="presParOf" srcId="{1D5D4EAA-A42D-4344-917B-97BF0CB77878}" destId="{E565416E-ADFA-4DE0-B1F9-2F0BA5C7696B}" srcOrd="0" destOrd="0" presId="urn:microsoft.com/office/officeart/2008/layout/VerticalCurvedList"/>
    <dgm:cxn modelId="{62F288B9-D22F-4E69-A0BE-FB7EDBEEEB91}" type="presParOf" srcId="{E4B78796-2421-41DF-8243-D0459DB795E0}" destId="{A9A76F8B-55C9-415F-A5AA-A6A604B5996B}" srcOrd="5" destOrd="0" presId="urn:microsoft.com/office/officeart/2008/layout/VerticalCurvedList"/>
    <dgm:cxn modelId="{099EB163-440D-4013-8DE6-0D3122979C0A}" type="presParOf" srcId="{E4B78796-2421-41DF-8243-D0459DB795E0}" destId="{A3E14B55-09B2-411B-8C6D-E0A592F4693D}" srcOrd="6" destOrd="0" presId="urn:microsoft.com/office/officeart/2008/layout/VerticalCurvedList"/>
    <dgm:cxn modelId="{814E926E-89C1-4E65-84D2-3E53EBDAFD51}" type="presParOf" srcId="{A3E14B55-09B2-411B-8C6D-E0A592F4693D}" destId="{4967F125-BA7C-4201-994F-A3DEF4654178}" srcOrd="0" destOrd="0" presId="urn:microsoft.com/office/officeart/2008/layout/VerticalCurvedList"/>
    <dgm:cxn modelId="{8038E42F-ADAD-4D2E-8600-4CF8CAE5ABD3}" type="presParOf" srcId="{E4B78796-2421-41DF-8243-D0459DB795E0}" destId="{D6C0BC8E-06AE-433E-9825-7CC037D30817}" srcOrd="7" destOrd="0" presId="urn:microsoft.com/office/officeart/2008/layout/VerticalCurvedList"/>
    <dgm:cxn modelId="{452F2A13-AB1B-41A9-9479-571FACEBBDC7}" type="presParOf" srcId="{E4B78796-2421-41DF-8243-D0459DB795E0}" destId="{2924AE01-2E88-4D5A-B86C-ECCE876AA809}" srcOrd="8" destOrd="0" presId="urn:microsoft.com/office/officeart/2008/layout/VerticalCurvedList"/>
    <dgm:cxn modelId="{2FF45FDF-2003-4EC9-BB9C-741B8072A21C}" type="presParOf" srcId="{2924AE01-2E88-4D5A-B86C-ECCE876AA809}" destId="{3E6A82AD-5916-4068-A3CB-402E84AA1D9F}" srcOrd="0" destOrd="0" presId="urn:microsoft.com/office/officeart/2008/layout/VerticalCurvedList"/>
    <dgm:cxn modelId="{3B821326-DD9A-4335-A05B-3779B155E4E7}" type="presParOf" srcId="{E4B78796-2421-41DF-8243-D0459DB795E0}" destId="{B73583CD-AFED-446C-9A8D-F5971165BE88}" srcOrd="9" destOrd="0" presId="urn:microsoft.com/office/officeart/2008/layout/VerticalCurvedList"/>
    <dgm:cxn modelId="{4014245D-3DBC-400B-8CD5-62BA9EA130FB}" type="presParOf" srcId="{E4B78796-2421-41DF-8243-D0459DB795E0}" destId="{7DB08E86-DFEE-474C-9B47-DFFD82A9343B}" srcOrd="10" destOrd="0" presId="urn:microsoft.com/office/officeart/2008/layout/VerticalCurvedList"/>
    <dgm:cxn modelId="{C6795C13-3AAA-46FA-822A-9B4E24BAAB3E}" type="presParOf" srcId="{7DB08E86-DFEE-474C-9B47-DFFD82A9343B}" destId="{87C325C8-EEAF-4D70-B16E-72AC8ADABB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64AE6-3D35-49CF-ADA2-F6317AB508E1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12032A5-5899-4046-8EC6-43F0066B2DB4}">
      <dgm:prSet phldrT="[Texte]"/>
      <dgm:spPr>
        <a:xfrm rot="5400000">
          <a:off x="-103544" y="104914"/>
          <a:ext cx="690294" cy="483206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cap="small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</a:p>
      </dgm:t>
    </dgm:pt>
    <dgm:pt modelId="{82E5E243-15DF-4F2D-9199-310862F41B95}" type="parTrans" cxnId="{C7E2F7E0-3381-413F-8F7F-019951365E41}">
      <dgm:prSet/>
      <dgm:spPr/>
      <dgm:t>
        <a:bodyPr/>
        <a:lstStyle/>
        <a:p>
          <a:endParaRPr lang="fr-FR" cap="small" baseline="0"/>
        </a:p>
      </dgm:t>
    </dgm:pt>
    <dgm:pt modelId="{752A7914-F4A5-4863-A57E-679AF022B025}" type="sibTrans" cxnId="{C7E2F7E0-3381-413F-8F7F-019951365E41}">
      <dgm:prSet/>
      <dgm:spPr/>
      <dgm:t>
        <a:bodyPr/>
        <a:lstStyle/>
        <a:p>
          <a:endParaRPr lang="fr-FR" cap="small" baseline="0"/>
        </a:p>
      </dgm:t>
    </dgm:pt>
    <dgm:pt modelId="{4E9925B7-C454-43E3-BF70-EC3766E868B2}">
      <dgm:prSet phldrT="[Texte]"/>
      <dgm:spPr>
        <a:xfrm rot="5400000">
          <a:off x="-103544" y="650247"/>
          <a:ext cx="690294" cy="483206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cap="small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</a:t>
          </a:r>
        </a:p>
      </dgm:t>
    </dgm:pt>
    <dgm:pt modelId="{14677E5B-9A44-40EA-95EA-CC1327C31BCD}" type="parTrans" cxnId="{F89B3A29-657F-4A6F-8922-310532EB548D}">
      <dgm:prSet/>
      <dgm:spPr/>
      <dgm:t>
        <a:bodyPr/>
        <a:lstStyle/>
        <a:p>
          <a:endParaRPr lang="fr-FR" cap="small" baseline="0"/>
        </a:p>
      </dgm:t>
    </dgm:pt>
    <dgm:pt modelId="{AB461C72-A91E-411B-A797-4A8E4C3BAA09}" type="sibTrans" cxnId="{F89B3A29-657F-4A6F-8922-310532EB548D}">
      <dgm:prSet/>
      <dgm:spPr/>
      <dgm:t>
        <a:bodyPr/>
        <a:lstStyle/>
        <a:p>
          <a:endParaRPr lang="fr-FR" cap="small" baseline="0"/>
        </a:p>
      </dgm:t>
    </dgm:pt>
    <dgm:pt modelId="{9EAEF571-ECEE-4319-B7D3-9C55E9F374DF}">
      <dgm:prSet phldrT="[Texte]"/>
      <dgm:spPr>
        <a:xfrm rot="5400000">
          <a:off x="3563651" y="-3079074"/>
          <a:ext cx="448691" cy="660958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627063">
            <a:buNone/>
          </a:pPr>
          <a:r>
            <a:rPr lang="fr-FR" cap="small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Télécommunications : Mise en œuvre du Très Haut Débit</a:t>
          </a:r>
        </a:p>
      </dgm:t>
    </dgm:pt>
    <dgm:pt modelId="{72ADD473-3249-4FCB-82B4-2209C704EB9E}" type="parTrans" cxnId="{AE2EE79D-E8C4-4038-954C-F647CFB70F13}">
      <dgm:prSet/>
      <dgm:spPr/>
      <dgm:t>
        <a:bodyPr/>
        <a:lstStyle/>
        <a:p>
          <a:endParaRPr lang="fr-FR" cap="small" baseline="0"/>
        </a:p>
      </dgm:t>
    </dgm:pt>
    <dgm:pt modelId="{84BD7A61-8A6D-408A-B60C-0653201F24FC}" type="sibTrans" cxnId="{AE2EE79D-E8C4-4038-954C-F647CFB70F13}">
      <dgm:prSet/>
      <dgm:spPr/>
      <dgm:t>
        <a:bodyPr/>
        <a:lstStyle/>
        <a:p>
          <a:endParaRPr lang="fr-FR" cap="small" baseline="0"/>
        </a:p>
      </dgm:t>
    </dgm:pt>
    <dgm:pt modelId="{380513F9-4F87-4870-A618-8CA7EE89AC5E}">
      <dgm:prSet phldrT="[Texte]"/>
      <dgm:spPr>
        <a:xfrm rot="5400000">
          <a:off x="-103544" y="1195579"/>
          <a:ext cx="690294" cy="483206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cap="small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</a:p>
      </dgm:t>
    </dgm:pt>
    <dgm:pt modelId="{34C0E68C-48D4-4754-B2EB-734CF2FC9D68}" type="parTrans" cxnId="{6B46EC1B-3118-4E32-968A-0C732005E47F}">
      <dgm:prSet/>
      <dgm:spPr/>
      <dgm:t>
        <a:bodyPr/>
        <a:lstStyle/>
        <a:p>
          <a:endParaRPr lang="fr-FR" cap="small" baseline="0"/>
        </a:p>
      </dgm:t>
    </dgm:pt>
    <dgm:pt modelId="{30DE2A9D-A875-4805-ACB9-8A8D469E3116}" type="sibTrans" cxnId="{6B46EC1B-3118-4E32-968A-0C732005E47F}">
      <dgm:prSet/>
      <dgm:spPr/>
      <dgm:t>
        <a:bodyPr/>
        <a:lstStyle/>
        <a:p>
          <a:endParaRPr lang="fr-FR" cap="small" baseline="0"/>
        </a:p>
      </dgm:t>
    </dgm:pt>
    <dgm:pt modelId="{74983F9C-0921-4270-874C-7F504E3B7FAE}">
      <dgm:prSet phldrT="[Texte]"/>
      <dgm:spPr>
        <a:xfrm rot="5400000">
          <a:off x="3563651" y="-2533742"/>
          <a:ext cx="448691" cy="660958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628650">
            <a:buNone/>
          </a:pPr>
          <a:r>
            <a:rPr lang="fr-FR" cap="small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Nouveau socle du SI : Modernisation des infrastructures</a:t>
          </a:r>
        </a:p>
      </dgm:t>
    </dgm:pt>
    <dgm:pt modelId="{7C8D1A2D-DE85-4526-B431-2BF699408E7B}" type="parTrans" cxnId="{96B9696E-9B97-42D2-B17B-A883E59D1270}">
      <dgm:prSet/>
      <dgm:spPr/>
      <dgm:t>
        <a:bodyPr/>
        <a:lstStyle/>
        <a:p>
          <a:endParaRPr lang="fr-FR" cap="small" baseline="0"/>
        </a:p>
      </dgm:t>
    </dgm:pt>
    <dgm:pt modelId="{C245A806-CD68-439C-9A13-DEDDAA64162F}" type="sibTrans" cxnId="{96B9696E-9B97-42D2-B17B-A883E59D1270}">
      <dgm:prSet/>
      <dgm:spPr/>
      <dgm:t>
        <a:bodyPr/>
        <a:lstStyle/>
        <a:p>
          <a:endParaRPr lang="fr-FR" cap="small" baseline="0"/>
        </a:p>
      </dgm:t>
    </dgm:pt>
    <dgm:pt modelId="{63BCCE8E-9BFC-4962-86FA-016F77D26A60}">
      <dgm:prSet phldrT="[Texte]"/>
      <dgm:spPr>
        <a:xfrm rot="5400000">
          <a:off x="3563651" y="-1988409"/>
          <a:ext cx="448691" cy="660958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628650">
            <a:buNone/>
          </a:pPr>
          <a:r>
            <a:rPr lang="fr-FR" cap="small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Faciliter les nouveaux usages</a:t>
          </a:r>
        </a:p>
      </dgm:t>
    </dgm:pt>
    <dgm:pt modelId="{AF9D6C2D-463A-440F-B14F-F132DCE5487E}" type="parTrans" cxnId="{DDE1AA0B-C5DF-45EC-B6AA-D001C8209001}">
      <dgm:prSet/>
      <dgm:spPr/>
      <dgm:t>
        <a:bodyPr/>
        <a:lstStyle/>
        <a:p>
          <a:endParaRPr lang="fr-FR" cap="small" baseline="0"/>
        </a:p>
      </dgm:t>
    </dgm:pt>
    <dgm:pt modelId="{41C0B10B-F2BD-4061-A292-083482EF0DC9}" type="sibTrans" cxnId="{DDE1AA0B-C5DF-45EC-B6AA-D001C8209001}">
      <dgm:prSet/>
      <dgm:spPr/>
      <dgm:t>
        <a:bodyPr/>
        <a:lstStyle/>
        <a:p>
          <a:endParaRPr lang="fr-FR" cap="small" baseline="0"/>
        </a:p>
      </dgm:t>
    </dgm:pt>
    <dgm:pt modelId="{7530D183-DBA0-43BC-ADDD-637FC1D95062}">
      <dgm:prSet phldrT="[Texte]"/>
      <dgm:spPr>
        <a:xfrm rot="5400000">
          <a:off x="-103544" y="1740912"/>
          <a:ext cx="690294" cy="483206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b="1" cap="small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fr-FR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9073678-9283-4DA3-9B44-33022DBF2EEC}" type="parTrans" cxnId="{FBC0D1FE-7D3C-4CA5-A735-F596BD804439}">
      <dgm:prSet/>
      <dgm:spPr/>
      <dgm:t>
        <a:bodyPr/>
        <a:lstStyle/>
        <a:p>
          <a:endParaRPr lang="fr-FR" cap="small" baseline="0"/>
        </a:p>
      </dgm:t>
    </dgm:pt>
    <dgm:pt modelId="{D197CF3A-70CF-4F74-8051-F8E456892E46}" type="sibTrans" cxnId="{FBC0D1FE-7D3C-4CA5-A735-F596BD804439}">
      <dgm:prSet/>
      <dgm:spPr/>
      <dgm:t>
        <a:bodyPr/>
        <a:lstStyle/>
        <a:p>
          <a:endParaRPr lang="fr-FR" cap="small" baseline="0"/>
        </a:p>
      </dgm:t>
    </dgm:pt>
    <dgm:pt modelId="{02A175AB-535D-48BB-9BF9-81847BD39ADC}">
      <dgm:prSet phldrT="[Texte]"/>
      <dgm:spPr>
        <a:xfrm rot="5400000">
          <a:off x="3563651" y="-1443077"/>
          <a:ext cx="448691" cy="660958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628650">
            <a:buNone/>
          </a:pPr>
          <a:r>
            <a:rPr lang="fr-FR" b="0" cap="small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Téléphonie sur IP </a:t>
          </a:r>
        </a:p>
      </dgm:t>
    </dgm:pt>
    <dgm:pt modelId="{3CA1FC70-1778-42DE-A13B-06BD98082609}" type="parTrans" cxnId="{6569CC45-0BB5-4D77-8064-2732B7EBA52C}">
      <dgm:prSet/>
      <dgm:spPr/>
      <dgm:t>
        <a:bodyPr/>
        <a:lstStyle/>
        <a:p>
          <a:endParaRPr lang="fr-FR" cap="small" baseline="0"/>
        </a:p>
      </dgm:t>
    </dgm:pt>
    <dgm:pt modelId="{C401E5C8-474B-4C86-B5A3-B2F4A45A623D}" type="sibTrans" cxnId="{6569CC45-0BB5-4D77-8064-2732B7EBA52C}">
      <dgm:prSet/>
      <dgm:spPr/>
      <dgm:t>
        <a:bodyPr/>
        <a:lstStyle/>
        <a:p>
          <a:endParaRPr lang="fr-FR" cap="small" baseline="0"/>
        </a:p>
      </dgm:t>
    </dgm:pt>
    <dgm:pt modelId="{AC1FC729-CC61-4D76-8488-A34B2ACB58C7}" type="pres">
      <dgm:prSet presAssocID="{66864AE6-3D35-49CF-ADA2-F6317AB508E1}" presName="linearFlow" presStyleCnt="0">
        <dgm:presLayoutVars>
          <dgm:dir/>
          <dgm:animLvl val="lvl"/>
          <dgm:resizeHandles val="exact"/>
        </dgm:presLayoutVars>
      </dgm:prSet>
      <dgm:spPr/>
    </dgm:pt>
    <dgm:pt modelId="{DD2F6E66-B4A2-442C-A13B-3685D57C42A2}" type="pres">
      <dgm:prSet presAssocID="{312032A5-5899-4046-8EC6-43F0066B2DB4}" presName="composite" presStyleCnt="0"/>
      <dgm:spPr/>
    </dgm:pt>
    <dgm:pt modelId="{36163676-47F7-4186-A2BC-091127066052}" type="pres">
      <dgm:prSet presAssocID="{312032A5-5899-4046-8EC6-43F0066B2DB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0391F0F-59C5-4E3A-9E86-DF34939C9BB5}" type="pres">
      <dgm:prSet presAssocID="{312032A5-5899-4046-8EC6-43F0066B2DB4}" presName="descendantText" presStyleLbl="alignAcc1" presStyleIdx="0" presStyleCnt="4">
        <dgm:presLayoutVars>
          <dgm:bulletEnabled val="1"/>
        </dgm:presLayoutVars>
      </dgm:prSet>
      <dgm:spPr/>
    </dgm:pt>
    <dgm:pt modelId="{22585D28-5C22-4F89-99BE-A448FDB0386A}" type="pres">
      <dgm:prSet presAssocID="{752A7914-F4A5-4863-A57E-679AF022B025}" presName="sp" presStyleCnt="0"/>
      <dgm:spPr/>
    </dgm:pt>
    <dgm:pt modelId="{77002C29-1B33-44A0-A015-A43CA98AE610}" type="pres">
      <dgm:prSet presAssocID="{4E9925B7-C454-43E3-BF70-EC3766E868B2}" presName="composite" presStyleCnt="0"/>
      <dgm:spPr/>
    </dgm:pt>
    <dgm:pt modelId="{538E4343-6A54-4B39-8ECC-77C6B7107646}" type="pres">
      <dgm:prSet presAssocID="{4E9925B7-C454-43E3-BF70-EC3766E868B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3AFD69E-4FD1-4CF6-A847-B698D2D06770}" type="pres">
      <dgm:prSet presAssocID="{4E9925B7-C454-43E3-BF70-EC3766E868B2}" presName="descendantText" presStyleLbl="alignAcc1" presStyleIdx="1" presStyleCnt="4">
        <dgm:presLayoutVars>
          <dgm:bulletEnabled val="1"/>
        </dgm:presLayoutVars>
      </dgm:prSet>
      <dgm:spPr/>
    </dgm:pt>
    <dgm:pt modelId="{8117DAD1-BB49-42A9-9698-4ABB1A69D925}" type="pres">
      <dgm:prSet presAssocID="{AB461C72-A91E-411B-A797-4A8E4C3BAA09}" presName="sp" presStyleCnt="0"/>
      <dgm:spPr/>
    </dgm:pt>
    <dgm:pt modelId="{595528FC-5504-4A40-B66C-373036E77C84}" type="pres">
      <dgm:prSet presAssocID="{380513F9-4F87-4870-A618-8CA7EE89AC5E}" presName="composite" presStyleCnt="0"/>
      <dgm:spPr/>
    </dgm:pt>
    <dgm:pt modelId="{D044F5B2-076D-4658-9049-E2CBD119443B}" type="pres">
      <dgm:prSet presAssocID="{380513F9-4F87-4870-A618-8CA7EE89AC5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AD4B65B-FAB6-4849-BF38-EB5E6D53B2F8}" type="pres">
      <dgm:prSet presAssocID="{380513F9-4F87-4870-A618-8CA7EE89AC5E}" presName="descendantText" presStyleLbl="alignAcc1" presStyleIdx="2" presStyleCnt="4">
        <dgm:presLayoutVars>
          <dgm:bulletEnabled val="1"/>
        </dgm:presLayoutVars>
      </dgm:prSet>
      <dgm:spPr/>
    </dgm:pt>
    <dgm:pt modelId="{C0075DD3-747D-4A08-AD93-70D77FC76EA9}" type="pres">
      <dgm:prSet presAssocID="{30DE2A9D-A875-4805-ACB9-8A8D469E3116}" presName="sp" presStyleCnt="0"/>
      <dgm:spPr/>
    </dgm:pt>
    <dgm:pt modelId="{0BC153B4-8531-4C89-89D0-B53A983D1110}" type="pres">
      <dgm:prSet presAssocID="{7530D183-DBA0-43BC-ADDD-637FC1D95062}" presName="composite" presStyleCnt="0"/>
      <dgm:spPr/>
    </dgm:pt>
    <dgm:pt modelId="{9A76E0E7-7A4A-4AC6-A6A3-E14D65883FD7}" type="pres">
      <dgm:prSet presAssocID="{7530D183-DBA0-43BC-ADDD-637FC1D9506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77155E4-DB76-4069-9E0B-37188D7B9FF7}" type="pres">
      <dgm:prSet presAssocID="{7530D183-DBA0-43BC-ADDD-637FC1D9506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2E96007-7E88-4B75-A417-47091EDE76CB}" type="presOf" srcId="{9EAEF571-ECEE-4319-B7D3-9C55E9F374DF}" destId="{80391F0F-59C5-4E3A-9E86-DF34939C9BB5}" srcOrd="0" destOrd="0" presId="urn:microsoft.com/office/officeart/2005/8/layout/chevron2"/>
    <dgm:cxn modelId="{DDE1AA0B-C5DF-45EC-B6AA-D001C8209001}" srcId="{380513F9-4F87-4870-A618-8CA7EE89AC5E}" destId="{63BCCE8E-9BFC-4962-86FA-016F77D26A60}" srcOrd="0" destOrd="0" parTransId="{AF9D6C2D-463A-440F-B14F-F132DCE5487E}" sibTransId="{41C0B10B-F2BD-4061-A292-083482EF0DC9}"/>
    <dgm:cxn modelId="{6B46EC1B-3118-4E32-968A-0C732005E47F}" srcId="{66864AE6-3D35-49CF-ADA2-F6317AB508E1}" destId="{380513F9-4F87-4870-A618-8CA7EE89AC5E}" srcOrd="2" destOrd="0" parTransId="{34C0E68C-48D4-4754-B2EB-734CF2FC9D68}" sibTransId="{30DE2A9D-A875-4805-ACB9-8A8D469E3116}"/>
    <dgm:cxn modelId="{F89B3A29-657F-4A6F-8922-310532EB548D}" srcId="{66864AE6-3D35-49CF-ADA2-F6317AB508E1}" destId="{4E9925B7-C454-43E3-BF70-EC3766E868B2}" srcOrd="1" destOrd="0" parTransId="{14677E5B-9A44-40EA-95EA-CC1327C31BCD}" sibTransId="{AB461C72-A91E-411B-A797-4A8E4C3BAA09}"/>
    <dgm:cxn modelId="{6569CC45-0BB5-4D77-8064-2732B7EBA52C}" srcId="{7530D183-DBA0-43BC-ADDD-637FC1D95062}" destId="{02A175AB-535D-48BB-9BF9-81847BD39ADC}" srcOrd="0" destOrd="0" parTransId="{3CA1FC70-1778-42DE-A13B-06BD98082609}" sibTransId="{C401E5C8-474B-4C86-B5A3-B2F4A45A623D}"/>
    <dgm:cxn modelId="{96B9696E-9B97-42D2-B17B-A883E59D1270}" srcId="{4E9925B7-C454-43E3-BF70-EC3766E868B2}" destId="{74983F9C-0921-4270-874C-7F504E3B7FAE}" srcOrd="0" destOrd="0" parTransId="{7C8D1A2D-DE85-4526-B431-2BF699408E7B}" sibTransId="{C245A806-CD68-439C-9A13-DEDDAA64162F}"/>
    <dgm:cxn modelId="{9C19E88F-4308-43E6-BD69-9CA4CE4731CD}" type="presOf" srcId="{7530D183-DBA0-43BC-ADDD-637FC1D95062}" destId="{9A76E0E7-7A4A-4AC6-A6A3-E14D65883FD7}" srcOrd="0" destOrd="0" presId="urn:microsoft.com/office/officeart/2005/8/layout/chevron2"/>
    <dgm:cxn modelId="{AE2EE79D-E8C4-4038-954C-F647CFB70F13}" srcId="{312032A5-5899-4046-8EC6-43F0066B2DB4}" destId="{9EAEF571-ECEE-4319-B7D3-9C55E9F374DF}" srcOrd="0" destOrd="0" parTransId="{72ADD473-3249-4FCB-82B4-2209C704EB9E}" sibTransId="{84BD7A61-8A6D-408A-B60C-0653201F24FC}"/>
    <dgm:cxn modelId="{420863AB-D182-4955-8E3E-2E1496E5F84D}" type="presOf" srcId="{66864AE6-3D35-49CF-ADA2-F6317AB508E1}" destId="{AC1FC729-CC61-4D76-8488-A34B2ACB58C7}" srcOrd="0" destOrd="0" presId="urn:microsoft.com/office/officeart/2005/8/layout/chevron2"/>
    <dgm:cxn modelId="{F09585B2-2BB8-4A26-89F4-7BAB77822ED2}" type="presOf" srcId="{4E9925B7-C454-43E3-BF70-EC3766E868B2}" destId="{538E4343-6A54-4B39-8ECC-77C6B7107646}" srcOrd="0" destOrd="0" presId="urn:microsoft.com/office/officeart/2005/8/layout/chevron2"/>
    <dgm:cxn modelId="{AD84F5C2-6F43-4FCA-9C52-04AA4438F025}" type="presOf" srcId="{74983F9C-0921-4270-874C-7F504E3B7FAE}" destId="{D3AFD69E-4FD1-4CF6-A847-B698D2D06770}" srcOrd="0" destOrd="0" presId="urn:microsoft.com/office/officeart/2005/8/layout/chevron2"/>
    <dgm:cxn modelId="{2AEEBDD2-65FF-4A46-A7CF-8FA6FC53AA4F}" type="presOf" srcId="{02A175AB-535D-48BB-9BF9-81847BD39ADC}" destId="{877155E4-DB76-4069-9E0B-37188D7B9FF7}" srcOrd="0" destOrd="0" presId="urn:microsoft.com/office/officeart/2005/8/layout/chevron2"/>
    <dgm:cxn modelId="{BEFFC7DA-CF58-402D-B944-387CF74FB92C}" type="presOf" srcId="{63BCCE8E-9BFC-4962-86FA-016F77D26A60}" destId="{AAD4B65B-FAB6-4849-BF38-EB5E6D53B2F8}" srcOrd="0" destOrd="0" presId="urn:microsoft.com/office/officeart/2005/8/layout/chevron2"/>
    <dgm:cxn modelId="{C7E2F7E0-3381-413F-8F7F-019951365E41}" srcId="{66864AE6-3D35-49CF-ADA2-F6317AB508E1}" destId="{312032A5-5899-4046-8EC6-43F0066B2DB4}" srcOrd="0" destOrd="0" parTransId="{82E5E243-15DF-4F2D-9199-310862F41B95}" sibTransId="{752A7914-F4A5-4863-A57E-679AF022B025}"/>
    <dgm:cxn modelId="{AB825FF2-6CFA-4A07-8B51-6617BE7E0547}" type="presOf" srcId="{380513F9-4F87-4870-A618-8CA7EE89AC5E}" destId="{D044F5B2-076D-4658-9049-E2CBD119443B}" srcOrd="0" destOrd="0" presId="urn:microsoft.com/office/officeart/2005/8/layout/chevron2"/>
    <dgm:cxn modelId="{996C29F4-21C3-400D-85AE-24ACE891EA10}" type="presOf" srcId="{312032A5-5899-4046-8EC6-43F0066B2DB4}" destId="{36163676-47F7-4186-A2BC-091127066052}" srcOrd="0" destOrd="0" presId="urn:microsoft.com/office/officeart/2005/8/layout/chevron2"/>
    <dgm:cxn modelId="{FBC0D1FE-7D3C-4CA5-A735-F596BD804439}" srcId="{66864AE6-3D35-49CF-ADA2-F6317AB508E1}" destId="{7530D183-DBA0-43BC-ADDD-637FC1D95062}" srcOrd="3" destOrd="0" parTransId="{39073678-9283-4DA3-9B44-33022DBF2EEC}" sibTransId="{D197CF3A-70CF-4F74-8051-F8E456892E46}"/>
    <dgm:cxn modelId="{13BB34EC-6B39-443E-90E9-15DCA30857E2}" type="presParOf" srcId="{AC1FC729-CC61-4D76-8488-A34B2ACB58C7}" destId="{DD2F6E66-B4A2-442C-A13B-3685D57C42A2}" srcOrd="0" destOrd="0" presId="urn:microsoft.com/office/officeart/2005/8/layout/chevron2"/>
    <dgm:cxn modelId="{C33B7FE9-05DD-4018-B93B-F52046AC3FB3}" type="presParOf" srcId="{DD2F6E66-B4A2-442C-A13B-3685D57C42A2}" destId="{36163676-47F7-4186-A2BC-091127066052}" srcOrd="0" destOrd="0" presId="urn:microsoft.com/office/officeart/2005/8/layout/chevron2"/>
    <dgm:cxn modelId="{E1166175-7A46-4685-B30B-901779736F15}" type="presParOf" srcId="{DD2F6E66-B4A2-442C-A13B-3685D57C42A2}" destId="{80391F0F-59C5-4E3A-9E86-DF34939C9BB5}" srcOrd="1" destOrd="0" presId="urn:microsoft.com/office/officeart/2005/8/layout/chevron2"/>
    <dgm:cxn modelId="{9301A966-E16C-4A19-ABB9-40AE9A1E7CC2}" type="presParOf" srcId="{AC1FC729-CC61-4D76-8488-A34B2ACB58C7}" destId="{22585D28-5C22-4F89-99BE-A448FDB0386A}" srcOrd="1" destOrd="0" presId="urn:microsoft.com/office/officeart/2005/8/layout/chevron2"/>
    <dgm:cxn modelId="{7F868738-CD6B-439D-B8AA-034A44DCBDC7}" type="presParOf" srcId="{AC1FC729-CC61-4D76-8488-A34B2ACB58C7}" destId="{77002C29-1B33-44A0-A015-A43CA98AE610}" srcOrd="2" destOrd="0" presId="urn:microsoft.com/office/officeart/2005/8/layout/chevron2"/>
    <dgm:cxn modelId="{299563A0-56F8-491E-8A7B-04237A660B73}" type="presParOf" srcId="{77002C29-1B33-44A0-A015-A43CA98AE610}" destId="{538E4343-6A54-4B39-8ECC-77C6B7107646}" srcOrd="0" destOrd="0" presId="urn:microsoft.com/office/officeart/2005/8/layout/chevron2"/>
    <dgm:cxn modelId="{28194C77-5C72-4BD5-B19D-1BDD35B91044}" type="presParOf" srcId="{77002C29-1B33-44A0-A015-A43CA98AE610}" destId="{D3AFD69E-4FD1-4CF6-A847-B698D2D06770}" srcOrd="1" destOrd="0" presId="urn:microsoft.com/office/officeart/2005/8/layout/chevron2"/>
    <dgm:cxn modelId="{9C89F43A-B6A1-4E8F-818B-2FDAC4377539}" type="presParOf" srcId="{AC1FC729-CC61-4D76-8488-A34B2ACB58C7}" destId="{8117DAD1-BB49-42A9-9698-4ABB1A69D925}" srcOrd="3" destOrd="0" presId="urn:microsoft.com/office/officeart/2005/8/layout/chevron2"/>
    <dgm:cxn modelId="{DBF35608-8CE9-4540-B98D-2FA19F1FCE15}" type="presParOf" srcId="{AC1FC729-CC61-4D76-8488-A34B2ACB58C7}" destId="{595528FC-5504-4A40-B66C-373036E77C84}" srcOrd="4" destOrd="0" presId="urn:microsoft.com/office/officeart/2005/8/layout/chevron2"/>
    <dgm:cxn modelId="{0FDDE079-DDCE-4577-9617-AFDA7B23624C}" type="presParOf" srcId="{595528FC-5504-4A40-B66C-373036E77C84}" destId="{D044F5B2-076D-4658-9049-E2CBD119443B}" srcOrd="0" destOrd="0" presId="urn:microsoft.com/office/officeart/2005/8/layout/chevron2"/>
    <dgm:cxn modelId="{964461D0-F9D5-4AB1-845E-F0712A23B165}" type="presParOf" srcId="{595528FC-5504-4A40-B66C-373036E77C84}" destId="{AAD4B65B-FAB6-4849-BF38-EB5E6D53B2F8}" srcOrd="1" destOrd="0" presId="urn:microsoft.com/office/officeart/2005/8/layout/chevron2"/>
    <dgm:cxn modelId="{FF23E75D-3E7F-441C-B03B-0D63B6D7BB47}" type="presParOf" srcId="{AC1FC729-CC61-4D76-8488-A34B2ACB58C7}" destId="{C0075DD3-747D-4A08-AD93-70D77FC76EA9}" srcOrd="5" destOrd="0" presId="urn:microsoft.com/office/officeart/2005/8/layout/chevron2"/>
    <dgm:cxn modelId="{233A2048-3507-4F4D-81CD-84F2E14ABF32}" type="presParOf" srcId="{AC1FC729-CC61-4D76-8488-A34B2ACB58C7}" destId="{0BC153B4-8531-4C89-89D0-B53A983D1110}" srcOrd="6" destOrd="0" presId="urn:microsoft.com/office/officeart/2005/8/layout/chevron2"/>
    <dgm:cxn modelId="{C8DCC203-6693-4E32-B908-8F315C53657E}" type="presParOf" srcId="{0BC153B4-8531-4C89-89D0-B53A983D1110}" destId="{9A76E0E7-7A4A-4AC6-A6A3-E14D65883FD7}" srcOrd="0" destOrd="0" presId="urn:microsoft.com/office/officeart/2005/8/layout/chevron2"/>
    <dgm:cxn modelId="{2FB6B5A8-A990-48AC-9C32-5CF28052B7DC}" type="presParOf" srcId="{0BC153B4-8531-4C89-89D0-B53A983D1110}" destId="{877155E4-DB76-4069-9E0B-37188D7B9F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B44A6-CDBE-4F5F-AAC6-950BC5CBA288}">
      <dsp:nvSpPr>
        <dsp:cNvPr id="0" name=""/>
        <dsp:cNvSpPr/>
      </dsp:nvSpPr>
      <dsp:spPr>
        <a:xfrm>
          <a:off x="-5389036" y="-825223"/>
          <a:ext cx="6416863" cy="641686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937B9-DF57-42BA-9671-D99CD2336035}">
      <dsp:nvSpPr>
        <dsp:cNvPr id="0" name=""/>
        <dsp:cNvSpPr/>
      </dsp:nvSpPr>
      <dsp:spPr>
        <a:xfrm>
          <a:off x="449445" y="297805"/>
          <a:ext cx="6422003" cy="595992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cap="none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Développer les usages numériques &amp; favoriser l’innovation</a:t>
          </a:r>
        </a:p>
      </dsp:txBody>
      <dsp:txXfrm>
        <a:off x="449445" y="297805"/>
        <a:ext cx="6422003" cy="595992"/>
      </dsp:txXfrm>
    </dsp:sp>
    <dsp:sp modelId="{B3D9067E-0747-43D7-96A8-BA5CACF6CBC5}">
      <dsp:nvSpPr>
        <dsp:cNvPr id="0" name=""/>
        <dsp:cNvSpPr/>
      </dsp:nvSpPr>
      <dsp:spPr>
        <a:xfrm>
          <a:off x="76950" y="223306"/>
          <a:ext cx="744990" cy="74499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03B87-10CD-4AC1-BD77-9F0156571A86}">
      <dsp:nvSpPr>
        <dsp:cNvPr id="0" name=""/>
        <dsp:cNvSpPr/>
      </dsp:nvSpPr>
      <dsp:spPr>
        <a:xfrm>
          <a:off x="876516" y="1191508"/>
          <a:ext cx="5994932" cy="595992"/>
        </a:xfrm>
        <a:prstGeom prst="rect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cap="none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Simplifier l’accès aux outils numériques</a:t>
          </a:r>
        </a:p>
      </dsp:txBody>
      <dsp:txXfrm>
        <a:off x="876516" y="1191508"/>
        <a:ext cx="5994932" cy="595992"/>
      </dsp:txXfrm>
    </dsp:sp>
    <dsp:sp modelId="{E565416E-ADFA-4DE0-B1F9-2F0BA5C7696B}">
      <dsp:nvSpPr>
        <dsp:cNvPr id="0" name=""/>
        <dsp:cNvSpPr/>
      </dsp:nvSpPr>
      <dsp:spPr>
        <a:xfrm>
          <a:off x="504021" y="1117009"/>
          <a:ext cx="744990" cy="74499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76F8B-55C9-415F-A5AA-A6A604B5996B}">
      <dsp:nvSpPr>
        <dsp:cNvPr id="0" name=""/>
        <dsp:cNvSpPr/>
      </dsp:nvSpPr>
      <dsp:spPr>
        <a:xfrm>
          <a:off x="1007593" y="2085211"/>
          <a:ext cx="5863856" cy="595992"/>
        </a:xfrm>
        <a:prstGeom prst="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cap="none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Maintenir l’autonomie pédagogique dans les établissements</a:t>
          </a:r>
        </a:p>
      </dsp:txBody>
      <dsp:txXfrm>
        <a:off x="1007593" y="2085211"/>
        <a:ext cx="5863856" cy="595992"/>
      </dsp:txXfrm>
    </dsp:sp>
    <dsp:sp modelId="{4967F125-BA7C-4201-994F-A3DEF4654178}">
      <dsp:nvSpPr>
        <dsp:cNvPr id="0" name=""/>
        <dsp:cNvSpPr/>
      </dsp:nvSpPr>
      <dsp:spPr>
        <a:xfrm>
          <a:off x="635097" y="2010712"/>
          <a:ext cx="744990" cy="74499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0BC8E-06AE-433E-9825-7CC037D30817}">
      <dsp:nvSpPr>
        <dsp:cNvPr id="0" name=""/>
        <dsp:cNvSpPr/>
      </dsp:nvSpPr>
      <dsp:spPr>
        <a:xfrm>
          <a:off x="876516" y="2978914"/>
          <a:ext cx="5994932" cy="595992"/>
        </a:xfrm>
        <a:prstGeom prst="rect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cap="none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Fiabiliser et sécuriser le système d’information des collèges</a:t>
          </a:r>
        </a:p>
      </dsp:txBody>
      <dsp:txXfrm>
        <a:off x="876516" y="2978914"/>
        <a:ext cx="5994932" cy="595992"/>
      </dsp:txXfrm>
    </dsp:sp>
    <dsp:sp modelId="{3E6A82AD-5916-4068-A3CB-402E84AA1D9F}">
      <dsp:nvSpPr>
        <dsp:cNvPr id="0" name=""/>
        <dsp:cNvSpPr/>
      </dsp:nvSpPr>
      <dsp:spPr>
        <a:xfrm>
          <a:off x="504021" y="2904415"/>
          <a:ext cx="744990" cy="74499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8437698"/>
              <a:satOff val="-12660"/>
              <a:lumOff val="-205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583CD-AFED-446C-9A8D-F5971165BE88}">
      <dsp:nvSpPr>
        <dsp:cNvPr id="0" name=""/>
        <dsp:cNvSpPr/>
      </dsp:nvSpPr>
      <dsp:spPr>
        <a:xfrm>
          <a:off x="449445" y="3872617"/>
          <a:ext cx="6422003" cy="595992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6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cap="none" baseline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Rationnaliser les couts pour les établissements et la collectivité</a:t>
          </a:r>
        </a:p>
      </dsp:txBody>
      <dsp:txXfrm>
        <a:off x="449445" y="3872617"/>
        <a:ext cx="6422003" cy="595992"/>
      </dsp:txXfrm>
    </dsp:sp>
    <dsp:sp modelId="{87C325C8-EEAF-4D70-B16E-72AC8ADABB5A}">
      <dsp:nvSpPr>
        <dsp:cNvPr id="0" name=""/>
        <dsp:cNvSpPr/>
      </dsp:nvSpPr>
      <dsp:spPr>
        <a:xfrm>
          <a:off x="76950" y="3798118"/>
          <a:ext cx="744990" cy="74499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63676-47F7-4186-A2BC-091127066052}">
      <dsp:nvSpPr>
        <dsp:cNvPr id="0" name=""/>
        <dsp:cNvSpPr/>
      </dsp:nvSpPr>
      <dsp:spPr>
        <a:xfrm rot="5400000">
          <a:off x="-103544" y="104914"/>
          <a:ext cx="690294" cy="483206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cap="small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</a:p>
      </dsp:txBody>
      <dsp:txXfrm rot="-5400000">
        <a:off x="0" y="242973"/>
        <a:ext cx="483206" cy="207088"/>
      </dsp:txXfrm>
    </dsp:sp>
    <dsp:sp modelId="{80391F0F-59C5-4E3A-9E86-DF34939C9BB5}">
      <dsp:nvSpPr>
        <dsp:cNvPr id="0" name=""/>
        <dsp:cNvSpPr/>
      </dsp:nvSpPr>
      <dsp:spPr>
        <a:xfrm rot="5400000">
          <a:off x="3563651" y="-3079074"/>
          <a:ext cx="448691" cy="660958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627063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kern="1200" cap="small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Télécommunications : Mise en œuvre du Très Haut Débit</a:t>
          </a:r>
        </a:p>
      </dsp:txBody>
      <dsp:txXfrm rot="-5400000">
        <a:off x="483207" y="23273"/>
        <a:ext cx="6587678" cy="404885"/>
      </dsp:txXfrm>
    </dsp:sp>
    <dsp:sp modelId="{538E4343-6A54-4B39-8ECC-77C6B7107646}">
      <dsp:nvSpPr>
        <dsp:cNvPr id="0" name=""/>
        <dsp:cNvSpPr/>
      </dsp:nvSpPr>
      <dsp:spPr>
        <a:xfrm rot="5400000">
          <a:off x="-103544" y="650247"/>
          <a:ext cx="690294" cy="483206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cap="small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</a:t>
          </a:r>
        </a:p>
      </dsp:txBody>
      <dsp:txXfrm rot="-5400000">
        <a:off x="0" y="788306"/>
        <a:ext cx="483206" cy="207088"/>
      </dsp:txXfrm>
    </dsp:sp>
    <dsp:sp modelId="{D3AFD69E-4FD1-4CF6-A847-B698D2D06770}">
      <dsp:nvSpPr>
        <dsp:cNvPr id="0" name=""/>
        <dsp:cNvSpPr/>
      </dsp:nvSpPr>
      <dsp:spPr>
        <a:xfrm rot="5400000">
          <a:off x="3563651" y="-2533742"/>
          <a:ext cx="448691" cy="660958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6286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kern="1200" cap="small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Nouveau socle du SI : Modernisation des infrastructures</a:t>
          </a:r>
        </a:p>
      </dsp:txBody>
      <dsp:txXfrm rot="-5400000">
        <a:off x="483207" y="568605"/>
        <a:ext cx="6587678" cy="404885"/>
      </dsp:txXfrm>
    </dsp:sp>
    <dsp:sp modelId="{D044F5B2-076D-4658-9049-E2CBD119443B}">
      <dsp:nvSpPr>
        <dsp:cNvPr id="0" name=""/>
        <dsp:cNvSpPr/>
      </dsp:nvSpPr>
      <dsp:spPr>
        <a:xfrm rot="5400000">
          <a:off x="-103544" y="1195579"/>
          <a:ext cx="690294" cy="483206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cap="small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</a:p>
      </dsp:txBody>
      <dsp:txXfrm rot="-5400000">
        <a:off x="0" y="1333638"/>
        <a:ext cx="483206" cy="207088"/>
      </dsp:txXfrm>
    </dsp:sp>
    <dsp:sp modelId="{AAD4B65B-FAB6-4849-BF38-EB5E6D53B2F8}">
      <dsp:nvSpPr>
        <dsp:cNvPr id="0" name=""/>
        <dsp:cNvSpPr/>
      </dsp:nvSpPr>
      <dsp:spPr>
        <a:xfrm rot="5400000">
          <a:off x="3563651" y="-1988409"/>
          <a:ext cx="448691" cy="660958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6286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kern="1200" cap="small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Faciliter les nouveaux usages</a:t>
          </a:r>
        </a:p>
      </dsp:txBody>
      <dsp:txXfrm rot="-5400000">
        <a:off x="483207" y="1113938"/>
        <a:ext cx="6587678" cy="404885"/>
      </dsp:txXfrm>
    </dsp:sp>
    <dsp:sp modelId="{9A76E0E7-7A4A-4AC6-A6A3-E14D65883FD7}">
      <dsp:nvSpPr>
        <dsp:cNvPr id="0" name=""/>
        <dsp:cNvSpPr/>
      </dsp:nvSpPr>
      <dsp:spPr>
        <a:xfrm rot="5400000">
          <a:off x="-103544" y="1740912"/>
          <a:ext cx="690294" cy="483206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cap="small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fr-FR" sz="1300" kern="1200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1878971"/>
        <a:ext cx="483206" cy="207088"/>
      </dsp:txXfrm>
    </dsp:sp>
    <dsp:sp modelId="{877155E4-DB76-4069-9E0B-37188D7B9FF7}">
      <dsp:nvSpPr>
        <dsp:cNvPr id="0" name=""/>
        <dsp:cNvSpPr/>
      </dsp:nvSpPr>
      <dsp:spPr>
        <a:xfrm rot="5400000">
          <a:off x="3563651" y="-1443077"/>
          <a:ext cx="448691" cy="660958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6286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0" kern="1200" cap="small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Téléphonie sur IP </a:t>
          </a:r>
        </a:p>
      </dsp:txBody>
      <dsp:txXfrm rot="-5400000">
        <a:off x="483207" y="1659270"/>
        <a:ext cx="6587678" cy="40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AC6B7F-AF45-4EF8-AFB1-CC181A3E70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F35798-5DE1-4A83-B772-4B739F990B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87229-B318-4BD4-AF85-7DA7A28327A9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035238-8A32-4B2D-9A9B-EF479CADD7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45A8AE-3FF9-41C5-99F7-3CD3C300F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C19E-56EB-4258-9F51-A857C016B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27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0EBD64-447A-4368-81C0-DE354BF58050}" type="datetimeFigureOut">
              <a:rPr lang="fr-FR"/>
              <a:pPr>
                <a:defRPr/>
              </a:pPr>
              <a:t>22/04/2020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73E612-11EE-435C-9651-153D8633E1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08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73E612-11EE-435C-9651-153D8633E1B0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177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axes de la transformation : Nouvelles pédagogies &amp; nouvelles médiations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fontAlgn="auto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1 - Le collège hors ses murs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médiation différente entre enseignants / élèves / familles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fontAlgn="auto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 Moderniser les outils internes de la collectivité et développer le collaboratif</a:t>
            </a:r>
          </a:p>
          <a:p>
            <a:pPr lvl="1" rtl="0" eaLnBrk="1" fontAlgn="auto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– Importance d’une gouvernance spécifique - une démarche de long terme</a:t>
            </a:r>
          </a:p>
          <a:p>
            <a:pPr lvl="1" rtl="0" eaLnBrk="1" fontAlgn="auto" latinLnBrk="0" hangingPunct="1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vision « écosystème »  développer les projets partagés sur le territoire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A93F2-E937-42CC-9B4F-7620B7251B1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1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A93F2-E937-42CC-9B4F-7620B7251B1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3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utique.lagazette.fr/technique/urbanisme/transformation-numerique.html/?CDORIGINE=WTZWLDTE&amp;utm_campaign=Push-produit-WTZWLDTE&amp;utm_medium=push&amp;utm_source=territorialeditions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58" name="Connecteur droit 57"/>
          <p:cNvCxnSpPr/>
          <p:nvPr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5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1943100" y="1"/>
            <a:ext cx="72009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974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  <a:prstGeom prst="rect">
            <a:avLst/>
          </a:prstGeo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 rot="5400000">
            <a:off x="5307376" y="3021376"/>
            <a:ext cx="68580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99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7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632848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3933056"/>
            <a:ext cx="633670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31C001-83F0-413F-844A-610FC05B6D9D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178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403350" y="115888"/>
            <a:ext cx="7489825" cy="5762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3960440" cy="489654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4048" y="1268761"/>
            <a:ext cx="3888432" cy="48965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5AD43B-2FA3-4870-A121-75CD23EBDCEB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9462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2" y="1340768"/>
            <a:ext cx="3816424" cy="7837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9592" y="2124546"/>
            <a:ext cx="381642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60033" y="1340768"/>
            <a:ext cx="3960440" cy="7837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60033" y="2124546"/>
            <a:ext cx="3960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88832" cy="576064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F6BE9A-B270-4FD4-8235-C36D1B95C28B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582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88832" cy="576064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309080-DF8C-4450-93A4-A5AC052F520C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9661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350" y="115888"/>
            <a:ext cx="7489825" cy="5762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43608" y="836712"/>
            <a:ext cx="7643192" cy="53285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345816-E504-4D2A-8250-FCB12BA4FA54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995738" y="6453188"/>
            <a:ext cx="2520950" cy="2921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2"/>
          </p:nvPr>
        </p:nvSpPr>
        <p:spPr>
          <a:xfrm>
            <a:off x="6875463" y="6453188"/>
            <a:ext cx="1296987" cy="287337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85B2F-B583-4092-B704-99E733B0D0B9}" type="datetime1">
              <a:rPr lang="fr-FR"/>
              <a:pPr>
                <a:defRPr/>
              </a:pPr>
              <a:t>22/04/2020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0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E4B9C89-FD8E-4764-8FB1-B24C22BE26AE}" type="slidenum">
              <a:rPr lang="fr-BE" altLang="fr-FR" sz="1200" smtClean="0"/>
              <a:pPr algn="r" eaLnBrk="1" hangingPunct="1">
                <a:defRPr/>
              </a:pPr>
              <a:t>‹N°›</a:t>
            </a:fld>
            <a:endParaRPr lang="fr-BE" altLang="fr-FR" sz="12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-15981"/>
            <a:ext cx="7452320" cy="647930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764703"/>
            <a:ext cx="8856984" cy="5975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C532D9-4988-401A-B711-15D7FD79365A}"/>
              </a:ext>
            </a:extLst>
          </p:cNvPr>
          <p:cNvSpPr/>
          <p:nvPr userDrawn="1"/>
        </p:nvSpPr>
        <p:spPr>
          <a:xfrm>
            <a:off x="1259632" y="6525344"/>
            <a:ext cx="7128792" cy="21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2"/>
          <p:cNvSpPr>
            <a:spLocks noGrp="1"/>
          </p:cNvSpPr>
          <p:nvPr>
            <p:ph sz="quarter" idx="11"/>
          </p:nvPr>
        </p:nvSpPr>
        <p:spPr>
          <a:xfrm>
            <a:off x="1835696" y="3089715"/>
            <a:ext cx="5472607" cy="769083"/>
          </a:xfrm>
          <a:solidFill>
            <a:schemeClr val="bg1">
              <a:alpha val="5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contenu 22"/>
          <p:cNvSpPr>
            <a:spLocks noGrp="1"/>
          </p:cNvSpPr>
          <p:nvPr>
            <p:ph sz="quarter" idx="12"/>
          </p:nvPr>
        </p:nvSpPr>
        <p:spPr>
          <a:xfrm>
            <a:off x="7164287" y="5949280"/>
            <a:ext cx="1727377" cy="706560"/>
          </a:xfrm>
        </p:spPr>
        <p:txBody>
          <a:bodyPr anchor="ctr" anchorCtr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FB7385-7793-480D-B533-A39BCDC9C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5696" y="1773238"/>
            <a:ext cx="5472607" cy="1079500"/>
          </a:xfr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08E5FB2-6015-4F06-8590-AC852DF3A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5696" y="4149725"/>
            <a:ext cx="5472607" cy="792163"/>
          </a:xfrm>
        </p:spPr>
        <p:txBody>
          <a:bodyPr anchor="ctr"/>
          <a:lstStyle>
            <a:lvl1pPr marL="0" indent="0" algn="ctr">
              <a:buNone/>
              <a:defRPr sz="1600" b="1"/>
            </a:lvl1pPr>
            <a:lvl2pPr marL="269875" indent="0">
              <a:buNone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E6F9A-4E71-4B01-8074-506662D7D67F}"/>
              </a:ext>
            </a:extLst>
          </p:cNvPr>
          <p:cNvSpPr/>
          <p:nvPr/>
        </p:nvSpPr>
        <p:spPr>
          <a:xfrm>
            <a:off x="1043608" y="765846"/>
            <a:ext cx="792088" cy="436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1" y="0"/>
            <a:ext cx="457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8755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E4B9C89-FD8E-4764-8FB1-B24C22BE26AE}" type="slidenum">
              <a:rPr lang="fr-BE" altLang="fr-FR" sz="1200" smtClean="0"/>
              <a:pPr algn="r" eaLnBrk="1" hangingPunct="1">
                <a:defRPr/>
              </a:pPr>
              <a:t>‹N°›</a:t>
            </a:fld>
            <a:endParaRPr lang="fr-BE" altLang="fr-FR" sz="1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764703"/>
            <a:ext cx="8856984" cy="5975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17B3878-27B4-4DD1-A3B1-874F88C64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32" y="2"/>
            <a:ext cx="7646068" cy="529388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81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_a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1268760"/>
            <a:ext cx="417616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84000" cy="4824535"/>
          </a:xfrm>
          <a:solidFill>
            <a:schemeClr val="bg1"/>
          </a:solidFill>
          <a:ln w="12700">
            <a:noFill/>
          </a:ln>
        </p:spPr>
        <p:txBody>
          <a:bodyPr numCol="2" spcCol="180000">
            <a:normAutofit/>
          </a:bodyPr>
          <a:lstStyle>
            <a:lvl1pPr marL="0" indent="0" algn="l">
              <a:buFontTx/>
              <a:buNone/>
              <a:defRPr sz="1400" u="none">
                <a:solidFill>
                  <a:schemeClr val="tx2"/>
                </a:solidFill>
              </a:defRPr>
            </a:lvl1pPr>
            <a:lvl2pPr marL="357188" indent="-357188" algn="l" defTabSz="809625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809625" indent="-95250"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39999" y="188640"/>
            <a:ext cx="5760000" cy="314126"/>
          </a:xfrm>
        </p:spPr>
        <p:txBody>
          <a:bodyPr/>
          <a:lstStyle>
            <a:lvl1pPr>
              <a:defRPr smtClean="0"/>
            </a:lvl1pPr>
          </a:lstStyle>
          <a:p>
            <a:r>
              <a:rPr lang="fr-FR"/>
              <a:t>2) Compréhension de votre demande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D47599B-5C40-4510-954A-04D77BBBEEB5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2">
            <a:extLst>
              <a:ext uri="{FF2B5EF4-FFF2-40B4-BE49-F238E27FC236}">
                <a16:creationId xmlns:a16="http://schemas.microsoft.com/office/drawing/2014/main" id="{BB55F3EF-77FD-4000-B503-1CBAD73D7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</p:spPr>
        <p:txBody>
          <a:bodyPr vert="vert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81020391-CA0D-4195-9F98-063A1BC2501B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FAB107D1-529C-4E19-A8D8-7BCBC503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1" r="-2879" b="30034"/>
          <a:stretch/>
        </p:blipFill>
        <p:spPr>
          <a:xfrm>
            <a:off x="125637" y="147282"/>
            <a:ext cx="1134840" cy="10908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8710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000" y="504000"/>
            <a:ext cx="5760000" cy="504056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90000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1412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fr-FR" dirty="0"/>
              <a:t>2) Compréhension de votre demande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64A44FE-A8A8-4170-8D33-792024978E9A}"/>
              </a:ext>
            </a:extLst>
          </p:cNvPr>
          <p:cNvCxnSpPr>
            <a:cxnSpLocks/>
          </p:cNvCxnSpPr>
          <p:nvPr/>
        </p:nvCxnSpPr>
        <p:spPr>
          <a:xfrm>
            <a:off x="1548000" y="1260000"/>
            <a:ext cx="73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5F8608C-9430-4F51-A796-7041A05FD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999" y="1260000"/>
            <a:ext cx="7524000" cy="503490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352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2 colonnes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F01A3-BAD7-45C2-85C5-D1E36FF8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954C0B-6AF0-40DD-ABFE-F97FA01E3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9BA0A-C3BC-4B09-A118-89F95E0C0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E3BAC54-14B6-4705-9903-1B30CC9B0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" y="1368000"/>
            <a:ext cx="8766000" cy="5040000"/>
          </a:xfrm>
        </p:spPr>
        <p:txBody>
          <a:bodyPr numCol="2" spcCol="432000"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851C76B-40B2-4214-9E72-7E4B654E5BCD}"/>
              </a:ext>
            </a:extLst>
          </p:cNvPr>
          <p:cNvCxnSpPr>
            <a:cxnSpLocks/>
          </p:cNvCxnSpPr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EA56CD3-8855-4FB4-BDB1-6E0EB10ADD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40000" y="90000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8C69B1-781C-491B-AA08-D040C7B00AD7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96752"/>
            <a:ext cx="86409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9126AF0-5653-4F29-8E7B-E1F43AC4DDB8}"/>
              </a:ext>
            </a:extLst>
          </p:cNvPr>
          <p:cNvCxnSpPr>
            <a:cxnSpLocks/>
          </p:cNvCxnSpPr>
          <p:nvPr userDrawn="1"/>
        </p:nvCxnSpPr>
        <p:spPr>
          <a:xfrm>
            <a:off x="179512" y="1196752"/>
            <a:ext cx="871296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2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larg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9986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054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37CFAC-D565-42AF-9E92-EF26CBE92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999" y="1368000"/>
            <a:ext cx="8765999" cy="5256212"/>
          </a:xfrm>
        </p:spPr>
        <p:txBody>
          <a:bodyPr numCol="1" spc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B64D206-4856-4FAE-ADAA-7F63A645E663}"/>
              </a:ext>
            </a:extLst>
          </p:cNvPr>
          <p:cNvCxnSpPr>
            <a:cxnSpLocks/>
          </p:cNvCxnSpPr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D42025E2-3C3D-489C-91D3-423EB3CC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504000"/>
            <a:ext cx="57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6005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deux cases 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000" y="504000"/>
            <a:ext cx="5760000" cy="504056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99860"/>
            <a:ext cx="5760000" cy="360000"/>
          </a:xfrm>
        </p:spPr>
        <p:txBody>
          <a:bodyPr anchor="b" anchorCtr="0"/>
          <a:lstStyle>
            <a:lvl1pPr marL="0" indent="0">
              <a:buNone/>
              <a:def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1412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34853E-EC03-4DBF-A0BC-F655E46647A5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180F18-FB2C-4CAE-9048-F9B686983D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00" y="1368000"/>
            <a:ext cx="4338563" cy="4897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du texte du masque jusqu'au bout du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9E9F09A-822F-4496-B1C2-C36FEF42F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3438" y="1368000"/>
            <a:ext cx="4356000" cy="48974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252873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ans rappel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999" y="504000"/>
            <a:ext cx="5760000" cy="504000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2) Compréhension de votre demande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0391-CA0D-4195-9F98-063A1BC2501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90895"/>
            <a:ext cx="5760000" cy="360000"/>
          </a:xfrm>
        </p:spPr>
        <p:txBody>
          <a:bodyPr anchor="b" anchorCtr="0"/>
          <a:lstStyle>
            <a:lvl1pPr marL="0" indent="0">
              <a:buNone/>
              <a:def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ABC652-7786-4F68-801A-819E16AE1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0" y="1260000"/>
            <a:ext cx="7524000" cy="50879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F00D20D-5C2B-419E-A9ED-586F269923A5}"/>
              </a:ext>
            </a:extLst>
          </p:cNvPr>
          <p:cNvCxnSpPr>
            <a:cxnSpLocks/>
          </p:cNvCxnSpPr>
          <p:nvPr/>
        </p:nvCxnSpPr>
        <p:spPr>
          <a:xfrm>
            <a:off x="1548000" y="1260000"/>
            <a:ext cx="73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1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00" y="1268760"/>
            <a:ext cx="1079640" cy="1224135"/>
          </a:xfrm>
        </p:spPr>
        <p:txBody>
          <a:bodyPr/>
          <a:lstStyle>
            <a:lvl1pPr algn="l">
              <a:defRPr sz="12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39999" y="521161"/>
            <a:ext cx="5724289" cy="608411"/>
          </a:xfrm>
        </p:spPr>
        <p:txBody>
          <a:bodyPr anchor="t" anchorCtr="0"/>
          <a:lstStyle>
            <a:lvl1pPr marL="0" indent="0">
              <a:buNone/>
              <a:def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1412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43A29D-C4B5-4A8D-BEF8-8CB3CE9AA46C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DCDB05-5EE6-4C44-AC88-810A788361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0000" y="1260000"/>
            <a:ext cx="7524000" cy="50879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733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ppe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72C098-0E6F-4743-A80A-8B41D9530046}"/>
              </a:ext>
            </a:extLst>
          </p:cNvPr>
          <p:cNvSpPr/>
          <p:nvPr/>
        </p:nvSpPr>
        <p:spPr>
          <a:xfrm>
            <a:off x="72008" y="105239"/>
            <a:ext cx="1403648" cy="860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9511BD-C50D-4C24-AC8F-1A04FE90412E}"/>
              </a:ext>
            </a:extLst>
          </p:cNvPr>
          <p:cNvSpPr/>
          <p:nvPr/>
        </p:nvSpPr>
        <p:spPr>
          <a:xfrm>
            <a:off x="179512" y="1151999"/>
            <a:ext cx="8820000" cy="116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A63BB-0BAD-4D68-92AB-04EF1BEAB4B3}"/>
              </a:ext>
            </a:extLst>
          </p:cNvPr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7" y="5013176"/>
            <a:ext cx="3474531" cy="120717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44008" y="1988840"/>
            <a:ext cx="4248472" cy="1440161"/>
          </a:xfrm>
          <a:solidFill>
            <a:schemeClr val="bg1">
              <a:alpha val="50000"/>
            </a:schemeClr>
          </a:solidFill>
        </p:spPr>
        <p:txBody>
          <a:bodyPr/>
          <a:lstStyle>
            <a:lvl1pPr algn="l">
              <a:defRPr sz="2800" u="none" spc="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7684C-5C49-4B63-BA02-585BF5635EF5}"/>
              </a:ext>
            </a:extLst>
          </p:cNvPr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EED0A2-5788-4033-80D5-E6C738298619}"/>
              </a:ext>
            </a:extLst>
          </p:cNvPr>
          <p:cNvSpPr/>
          <p:nvPr/>
        </p:nvSpPr>
        <p:spPr>
          <a:xfrm>
            <a:off x="755576" y="620688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6156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/>
          <p:cNvSpPr>
            <a:spLocks noGrp="1"/>
          </p:cNvSpPr>
          <p:nvPr>
            <p:ph type="body" sz="quarter" idx="18" hasCustomPrompt="1"/>
          </p:nvPr>
        </p:nvSpPr>
        <p:spPr>
          <a:xfrm>
            <a:off x="1475656" y="1"/>
            <a:ext cx="2520056" cy="764704"/>
          </a:xfrm>
          <a:noFill/>
        </p:spPr>
        <p:txBody>
          <a:bodyPr anchor="b"/>
          <a:lstStyle>
            <a:lvl1pPr algn="r">
              <a:buNone/>
              <a:defRPr sz="1600" b="1" i="0" u="none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9" hasCustomPrompt="1"/>
          </p:nvPr>
        </p:nvSpPr>
        <p:spPr>
          <a:xfrm>
            <a:off x="1259632" y="1545759"/>
            <a:ext cx="3096344" cy="2254314"/>
          </a:xfrm>
          <a:prstGeom prst="roundRect">
            <a:avLst>
              <a:gd name="adj" fmla="val 6292"/>
            </a:avLst>
          </a:prstGeom>
          <a:noFill/>
          <a:ln w="19050">
            <a:noFill/>
          </a:ln>
        </p:spPr>
        <p:txBody>
          <a:bodyPr anchor="t" anchorCtr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 i="0" u="none" baseline="0">
                <a:solidFill>
                  <a:schemeClr val="tx2"/>
                </a:solidFill>
                <a:latin typeface="+mn-lt"/>
              </a:defRPr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>
              <a:lnSpc>
                <a:spcPct val="100000"/>
              </a:lnSpc>
              <a:spcBef>
                <a:spcPts val="0"/>
              </a:spcBef>
              <a:buSzPct val="85000"/>
              <a:defRPr sz="900">
                <a:latin typeface="+mn-lt"/>
              </a:defRPr>
            </a:lvl3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0" hasCustomPrompt="1"/>
          </p:nvPr>
        </p:nvSpPr>
        <p:spPr>
          <a:xfrm>
            <a:off x="1259632" y="4221088"/>
            <a:ext cx="3095896" cy="2135262"/>
          </a:xfrm>
          <a:prstGeom prst="roundRect">
            <a:avLst>
              <a:gd name="adj" fmla="val 8081"/>
            </a:avLst>
          </a:prstGeom>
          <a:ln w="19050">
            <a:noFill/>
          </a:ln>
        </p:spPr>
        <p:txBody>
          <a:bodyPr anchor="t" anchorCtr="0">
            <a:noAutofit/>
          </a:bodyPr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179388" indent="-179388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 algn="just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lang="fr-FR" sz="9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3pPr>
            <a:lvl4pPr marL="633413" marR="0" indent="-18573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 i="0"/>
            </a:lvl4pPr>
            <a:lvl5pPr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 i="0"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1" hasCustomPrompt="1"/>
          </p:nvPr>
        </p:nvSpPr>
        <p:spPr>
          <a:xfrm>
            <a:off x="4499992" y="2107878"/>
            <a:ext cx="4248472" cy="4248472"/>
          </a:xfrm>
          <a:prstGeom prst="roundRect">
            <a:avLst>
              <a:gd name="adj" fmla="val 4217"/>
            </a:avLst>
          </a:prstGeom>
          <a:ln w="19050">
            <a:noFill/>
          </a:ln>
        </p:spPr>
        <p:txBody>
          <a:bodyPr anchor="t" anchorCtr="0">
            <a:noAutofit/>
          </a:bodyPr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179388" indent="-1793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lang="fr-FR" sz="9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/>
            </a:lvl4pPr>
            <a:lvl5pPr algn="just">
              <a:spcBef>
                <a:spcPts val="0"/>
              </a:spcBef>
              <a:spcAft>
                <a:spcPts val="0"/>
              </a:spcAft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923928" y="456928"/>
            <a:ext cx="367240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rPr>
              <a:t>-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rPr>
              <a:t>Présentation</a:t>
            </a:r>
            <a:endParaRPr lang="fr-FR" sz="1600" b="1" i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</p:spPr>
        <p:txBody>
          <a:bodyPr vert="vert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t>‹N°›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660232" y="1357318"/>
            <a:ext cx="608823" cy="631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499992" y="1556792"/>
            <a:ext cx="352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Expertises </a:t>
            </a:r>
          </a:p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fonctionnelles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259632" y="120778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Parcours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259632" y="387208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Domaines clés d’intervention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5AFB1F-89D3-4F60-BA87-04BDFC362BC9}"/>
              </a:ext>
            </a:extLst>
          </p:cNvPr>
          <p:cNvSpPr/>
          <p:nvPr/>
        </p:nvSpPr>
        <p:spPr>
          <a:xfrm>
            <a:off x="5868144" y="350500"/>
            <a:ext cx="608823" cy="631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26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01969" y="33164"/>
            <a:ext cx="2088232" cy="764704"/>
          </a:xfrm>
        </p:spPr>
        <p:txBody>
          <a:bodyPr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600" b="1" kern="12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/>
              <a:t>Nom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8"/>
          </p:nvPr>
        </p:nvSpPr>
        <p:spPr>
          <a:xfrm>
            <a:off x="251521" y="1052736"/>
            <a:ext cx="4248013" cy="432048"/>
          </a:xfrm>
          <a:noFill/>
        </p:spPr>
        <p:txBody>
          <a:bodyPr anchor="b"/>
          <a:lstStyle>
            <a:lvl1pPr marL="0" indent="0">
              <a:buNone/>
              <a:defRPr sz="1200" i="0" u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9"/>
          </p:nvPr>
        </p:nvSpPr>
        <p:spPr>
          <a:xfrm>
            <a:off x="4571999" y="1052736"/>
            <a:ext cx="4320479" cy="432048"/>
          </a:xfrm>
          <a:noFill/>
        </p:spPr>
        <p:txBody>
          <a:bodyPr anchor="b"/>
          <a:lstStyle>
            <a:lvl1pPr marL="0" indent="0">
              <a:buNone/>
              <a:defRPr sz="1200" i="0" u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1" y="1484784"/>
            <a:ext cx="4248024" cy="4824536"/>
          </a:xfrm>
        </p:spPr>
        <p:txBody>
          <a:bodyPr anchor="t" anchorCtr="0"/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/>
            </a:lvl1pPr>
            <a:lvl2pPr marL="357188" indent="-174625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latin typeface="+mn-lt"/>
              </a:defRPr>
            </a:lvl2pPr>
            <a:lvl3pPr marL="541338" indent="-184150" algn="just"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sz="900" i="0">
                <a:latin typeface="+mn-lt"/>
              </a:defRPr>
            </a:lvl3pPr>
            <a:lvl4pPr marL="633413" marR="0" indent="-18573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 i="0"/>
            </a:lvl4pPr>
            <a:lvl5pPr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 i="0"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1484784"/>
            <a:ext cx="4320479" cy="4824536"/>
          </a:xfrm>
        </p:spPr>
        <p:txBody>
          <a:bodyPr anchor="t" anchorCtr="0"/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357188" indent="-174625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latin typeface="+mn-lt"/>
              </a:defRPr>
            </a:lvl2pPr>
            <a:lvl3pPr marL="541338" indent="-184150" algn="just"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sz="900">
                <a:latin typeface="+mn-lt"/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/>
            </a:lvl4pPr>
            <a:lvl5pPr algn="just">
              <a:spcBef>
                <a:spcPts val="0"/>
              </a:spcBef>
              <a:spcAft>
                <a:spcPts val="0"/>
              </a:spcAft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418193" y="490091"/>
            <a:ext cx="367240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rPr>
              <a:t>-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rPr>
              <a:t>Références en lien avec la mission</a:t>
            </a:r>
            <a:endParaRPr lang="fr-FR" sz="1600" i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</p:spPr>
        <p:txBody>
          <a:bodyPr vert="vert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BDFBEA-3111-436D-AB10-064B92558CE1}"/>
              </a:ext>
            </a:extLst>
          </p:cNvPr>
          <p:cNvCxnSpPr/>
          <p:nvPr/>
        </p:nvCxnSpPr>
        <p:spPr>
          <a:xfrm>
            <a:off x="252000" y="972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10C3FAB-485F-4B5D-B7E6-A42B2DF2EA92}"/>
              </a:ext>
            </a:extLst>
          </p:cNvPr>
          <p:cNvCxnSpPr>
            <a:cxnSpLocks/>
          </p:cNvCxnSpPr>
          <p:nvPr/>
        </p:nvCxnSpPr>
        <p:spPr>
          <a:xfrm>
            <a:off x="4536000" y="972000"/>
            <a:ext cx="0" cy="5364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6F0172C-D749-4FFB-9B97-83276F33D79F}"/>
              </a:ext>
            </a:extLst>
          </p:cNvPr>
          <p:cNvCxnSpPr/>
          <p:nvPr userDrawn="1"/>
        </p:nvCxnSpPr>
        <p:spPr>
          <a:xfrm>
            <a:off x="467545" y="1196752"/>
            <a:ext cx="1152128" cy="0"/>
          </a:xfrm>
          <a:prstGeom prst="line">
            <a:avLst/>
          </a:prstGeom>
          <a:ln w="6350">
            <a:solidFill>
              <a:srgbClr val="00638D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9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2545" y="1"/>
            <a:ext cx="7481455" cy="544944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>
              <a:tabLst>
                <a:tab pos="2687638" algn="l"/>
              </a:tabLst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682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V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16878C-3C9D-4883-9398-E373856021C6}"/>
              </a:ext>
            </a:extLst>
          </p:cNvPr>
          <p:cNvSpPr/>
          <p:nvPr/>
        </p:nvSpPr>
        <p:spPr bwMode="auto">
          <a:xfrm>
            <a:off x="4427984" y="0"/>
            <a:ext cx="4716016" cy="685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8" hasCustomPrompt="1"/>
          </p:nvPr>
        </p:nvSpPr>
        <p:spPr>
          <a:xfrm>
            <a:off x="1475656" y="206483"/>
            <a:ext cx="2879872" cy="929293"/>
          </a:xfrm>
          <a:noFill/>
        </p:spPr>
        <p:txBody>
          <a:bodyPr anchor="ctr"/>
          <a:lstStyle>
            <a:lvl1pPr algn="r">
              <a:buNone/>
              <a:defRPr sz="2000" b="0" i="0" u="none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9" hasCustomPrompt="1"/>
          </p:nvPr>
        </p:nvSpPr>
        <p:spPr>
          <a:xfrm>
            <a:off x="1259632" y="1545759"/>
            <a:ext cx="3096344" cy="2254314"/>
          </a:xfrm>
          <a:prstGeom prst="roundRect">
            <a:avLst>
              <a:gd name="adj" fmla="val 6292"/>
            </a:avLst>
          </a:prstGeom>
          <a:noFill/>
          <a:ln w="19050">
            <a:noFill/>
          </a:ln>
        </p:spPr>
        <p:txBody>
          <a:bodyPr anchor="t" anchorCtr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 i="0" u="none" baseline="0">
                <a:solidFill>
                  <a:schemeClr val="tx2"/>
                </a:solidFill>
                <a:latin typeface="+mn-lt"/>
              </a:defRPr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>
              <a:lnSpc>
                <a:spcPct val="100000"/>
              </a:lnSpc>
              <a:spcBef>
                <a:spcPts val="0"/>
              </a:spcBef>
              <a:defRPr sz="900">
                <a:latin typeface="+mn-lt"/>
              </a:defRPr>
            </a:lvl3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0" hasCustomPrompt="1"/>
          </p:nvPr>
        </p:nvSpPr>
        <p:spPr>
          <a:xfrm>
            <a:off x="1259632" y="4221088"/>
            <a:ext cx="3095896" cy="2135262"/>
          </a:xfrm>
          <a:prstGeom prst="roundRect">
            <a:avLst>
              <a:gd name="adj" fmla="val 8081"/>
            </a:avLst>
          </a:prstGeom>
          <a:ln w="19050">
            <a:noFill/>
          </a:ln>
        </p:spPr>
        <p:txBody>
          <a:bodyPr anchor="t" anchorCtr="0">
            <a:noAutofit/>
          </a:bodyPr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179388" indent="-179388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 algn="just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lang="fr-FR" sz="9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3pPr>
            <a:lvl4pPr marL="633413" marR="0" indent="-18573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 i="0"/>
            </a:lvl4pPr>
            <a:lvl5pPr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 i="0"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1" hasCustomPrompt="1"/>
          </p:nvPr>
        </p:nvSpPr>
        <p:spPr>
          <a:xfrm>
            <a:off x="4499992" y="2107878"/>
            <a:ext cx="4248472" cy="4248472"/>
          </a:xfrm>
          <a:prstGeom prst="roundRect">
            <a:avLst>
              <a:gd name="adj" fmla="val 4217"/>
            </a:avLst>
          </a:prstGeom>
          <a:ln w="19050">
            <a:noFill/>
          </a:ln>
        </p:spPr>
        <p:txBody>
          <a:bodyPr anchor="t" anchorCtr="0">
            <a:noAutofit/>
          </a:bodyPr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179388" indent="-1793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lang="fr-FR" sz="9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/>
            </a:lvl4pPr>
            <a:lvl5pPr algn="just">
              <a:spcBef>
                <a:spcPts val="0"/>
              </a:spcBef>
              <a:spcAft>
                <a:spcPts val="0"/>
              </a:spcAft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16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  <a:solidFill>
            <a:schemeClr val="tx2"/>
          </a:solidFill>
        </p:spPr>
        <p:txBody>
          <a:bodyPr vert="vert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547353" y="1213302"/>
            <a:ext cx="608823" cy="631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499992" y="155679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Expertises </a:t>
            </a:r>
          </a:p>
          <a:p>
            <a:pPr algn="r"/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fonctionnelles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259632" y="120778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Parcours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259632" y="387208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Domaines clés d’intervention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5AFB1F-89D3-4F60-BA87-04BDFC362BC9}"/>
              </a:ext>
            </a:extLst>
          </p:cNvPr>
          <p:cNvSpPr/>
          <p:nvPr/>
        </p:nvSpPr>
        <p:spPr>
          <a:xfrm>
            <a:off x="4755265" y="206484"/>
            <a:ext cx="608823" cy="631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619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V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01969" y="33163"/>
            <a:ext cx="2088232" cy="731541"/>
          </a:xfrm>
        </p:spPr>
        <p:txBody>
          <a:bodyPr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kern="12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/>
              <a:t>Nom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8"/>
          </p:nvPr>
        </p:nvSpPr>
        <p:spPr>
          <a:xfrm>
            <a:off x="251521" y="1052736"/>
            <a:ext cx="4248013" cy="432048"/>
          </a:xfrm>
          <a:noFill/>
        </p:spPr>
        <p:txBody>
          <a:bodyPr anchor="b"/>
          <a:lstStyle>
            <a:lvl1pPr marL="0" indent="0">
              <a:buNone/>
              <a:defRPr sz="1200" i="0" u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9"/>
          </p:nvPr>
        </p:nvSpPr>
        <p:spPr>
          <a:xfrm>
            <a:off x="4571999" y="1052736"/>
            <a:ext cx="4320479" cy="432048"/>
          </a:xfrm>
          <a:noFill/>
        </p:spPr>
        <p:txBody>
          <a:bodyPr anchor="b"/>
          <a:lstStyle>
            <a:lvl1pPr marL="0" indent="0">
              <a:buNone/>
              <a:defRPr sz="1200" i="0" u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1" y="1484784"/>
            <a:ext cx="4248024" cy="4824536"/>
          </a:xfrm>
        </p:spPr>
        <p:txBody>
          <a:bodyPr anchor="t" anchorCtr="0"/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/>
            </a:lvl1pPr>
            <a:lvl2pPr marL="357188" indent="-174625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latin typeface="+mn-lt"/>
              </a:defRPr>
            </a:lvl2pPr>
            <a:lvl3pPr marL="541338" indent="-184150" algn="just"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sz="900" i="0">
                <a:latin typeface="+mn-lt"/>
              </a:defRPr>
            </a:lvl3pPr>
            <a:lvl4pPr marL="633413" marR="0" indent="-18573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 i="0"/>
            </a:lvl4pPr>
            <a:lvl5pPr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 i="0"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1484784"/>
            <a:ext cx="4320479" cy="4824536"/>
          </a:xfrm>
        </p:spPr>
        <p:txBody>
          <a:bodyPr anchor="t" anchorCtr="0"/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357188" indent="-174625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latin typeface="+mn-lt"/>
              </a:defRPr>
            </a:lvl2pPr>
            <a:lvl3pPr marL="541338" indent="-184150" algn="just"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sz="900">
                <a:latin typeface="+mn-lt"/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/>
            </a:lvl4pPr>
            <a:lvl5pPr algn="just">
              <a:spcBef>
                <a:spcPts val="0"/>
              </a:spcBef>
              <a:spcAft>
                <a:spcPts val="0"/>
              </a:spcAft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427984" y="426150"/>
            <a:ext cx="367240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Tahoma" pitchFamily="34" charset="0"/>
                <a:cs typeface="Arial" pitchFamily="34" charset="0"/>
              </a:rPr>
              <a:t>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Tahoma" pitchFamily="34" charset="0"/>
                <a:cs typeface="Arial" pitchFamily="34" charset="0"/>
              </a:rPr>
              <a:t>Références en lien avec la mission</a:t>
            </a:r>
            <a:endParaRPr lang="fr-FR" sz="1800" b="1" i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</p:spPr>
        <p:txBody>
          <a:bodyPr vert="vert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BDFBEA-3111-436D-AB10-064B92558CE1}"/>
              </a:ext>
            </a:extLst>
          </p:cNvPr>
          <p:cNvCxnSpPr/>
          <p:nvPr/>
        </p:nvCxnSpPr>
        <p:spPr>
          <a:xfrm>
            <a:off x="252000" y="972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10C3FAB-485F-4B5D-B7E6-A42B2DF2EA92}"/>
              </a:ext>
            </a:extLst>
          </p:cNvPr>
          <p:cNvCxnSpPr>
            <a:cxnSpLocks/>
          </p:cNvCxnSpPr>
          <p:nvPr/>
        </p:nvCxnSpPr>
        <p:spPr>
          <a:xfrm>
            <a:off x="4536000" y="972000"/>
            <a:ext cx="0" cy="5364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1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FDF84B-24DB-4350-9337-4846DA885BE1}"/>
              </a:ext>
            </a:extLst>
          </p:cNvPr>
          <p:cNvSpPr/>
          <p:nvPr/>
        </p:nvSpPr>
        <p:spPr bwMode="auto">
          <a:xfrm>
            <a:off x="3923928" y="0"/>
            <a:ext cx="5220072" cy="685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000" y="504000"/>
            <a:ext cx="5760000" cy="504056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64000"/>
            <a:ext cx="5760000" cy="360000"/>
          </a:xfrm>
        </p:spPr>
        <p:txBody>
          <a:bodyPr anchor="b" anchorCtr="0"/>
          <a:lstStyle>
            <a:lvl1pPr marL="0" indent="0">
              <a:buNone/>
              <a:def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40000" y="188640"/>
            <a:ext cx="5760000" cy="31412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>
          <a:xfrm rot="16200000" flipH="1">
            <a:off x="-44" y="6466591"/>
            <a:ext cx="396088" cy="396000"/>
          </a:xfrm>
        </p:spPr>
        <p:txBody>
          <a:bodyPr vert="vert"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180F18-FB2C-4CAE-9048-F9B686983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001" y="1368000"/>
            <a:ext cx="3689920" cy="48974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9E9F09A-822F-4496-B1C2-C36FEF42F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6016" y="44624"/>
            <a:ext cx="4320480" cy="110737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E66AC0-FF89-4646-88E0-C7DECC73A440}"/>
              </a:ext>
            </a:extLst>
          </p:cNvPr>
          <p:cNvSpPr txBox="1"/>
          <p:nvPr/>
        </p:nvSpPr>
        <p:spPr>
          <a:xfrm>
            <a:off x="3973395" y="1382579"/>
            <a:ext cx="4967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Quelques références de nos consultants en lien avec la mission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2A14CC-168A-4940-B41B-7DC368480221}"/>
              </a:ext>
            </a:extLst>
          </p:cNvPr>
          <p:cNvSpPr txBox="1"/>
          <p:nvPr/>
        </p:nvSpPr>
        <p:spPr>
          <a:xfrm>
            <a:off x="4499993" y="6335742"/>
            <a:ext cx="4441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et plusieurs dizaines d’autres missions (cf. annexe 2)</a:t>
            </a:r>
          </a:p>
        </p:txBody>
      </p:sp>
    </p:spTree>
    <p:extLst>
      <p:ext uri="{BB962C8B-B14F-4D97-AF65-F5344CB8AC3E}">
        <p14:creationId xmlns:p14="http://schemas.microsoft.com/office/powerpoint/2010/main" val="208670305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g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9986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054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B64D206-4856-4FAE-ADAA-7F63A645E663}"/>
              </a:ext>
            </a:extLst>
          </p:cNvPr>
          <p:cNvCxnSpPr>
            <a:cxnSpLocks/>
          </p:cNvCxnSpPr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D42025E2-3C3D-489C-91D3-423EB3CC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504000"/>
            <a:ext cx="57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158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éfér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E6E14-388E-4694-BC46-BBE79E89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87200"/>
            <a:ext cx="5571796" cy="7678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r-FR" sz="1600" cap="all" baseline="0" dirty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3683158-7A6E-4A3D-AA0F-79D6F4619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1260000"/>
            <a:ext cx="6126353" cy="545910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8D4FAA-2EB1-40B5-899B-44D7A3AC3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549" y="1815692"/>
            <a:ext cx="2563439" cy="818326"/>
          </a:xfrm>
        </p:spPr>
        <p:txBody>
          <a:bodyPr/>
          <a:lstStyle>
            <a:lvl1pPr>
              <a:defRPr lang="fr-FR" sz="1400" b="0" i="0" kern="12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  <a:lvl2pPr>
              <a:defRPr/>
            </a:lvl2pPr>
            <a:lvl3pPr marL="539750" indent="0">
              <a:buNone/>
              <a:defRPr/>
            </a:lvl3pPr>
            <a:lvl4pPr marL="715962" indent="0">
              <a:buNone/>
              <a:defRPr/>
            </a:lvl4pPr>
            <a:lvl5pPr marL="898525" indent="0">
              <a:buNone/>
              <a:defRPr/>
            </a:lvl5pPr>
          </a:lstStyle>
          <a:p>
            <a:pPr marL="0" lvl="0" indent="0" algn="just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EC3AD5-CCFF-4305-B4A3-892EC1BBB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6209" y="3026188"/>
            <a:ext cx="2565757" cy="740594"/>
          </a:xfrm>
        </p:spPr>
        <p:txBody>
          <a:bodyPr/>
          <a:lstStyle>
            <a:lvl1pPr>
              <a:defRPr lang="fr-FR" sz="1400" b="0" i="0" kern="12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marL="0" lvl="0" indent="0" algn="just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D80F3A8-3FFC-4188-BBDC-930FFA372F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6209" y="4532720"/>
            <a:ext cx="2565757" cy="1528446"/>
          </a:xfrm>
        </p:spPr>
        <p:txBody>
          <a:bodyPr/>
          <a:lstStyle>
            <a:lvl1pPr>
              <a:defRPr lang="fr-FR" sz="1400" b="0" i="0" kern="12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marL="0" lvl="0" indent="0" algn="just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A8115AF-2DB8-4C3F-A9D4-D7F0D7BD7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40000" y="600501"/>
            <a:ext cx="5571796" cy="6550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buFont typeface="+mj-lt"/>
              <a:buNone/>
              <a:defRPr lang="fr-FR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266700" lvl="0" indent="-266700" algn="l"/>
            <a:r>
              <a:rPr lang="fr-FR"/>
              <a:t>Modifier les styles du texte du masque</a:t>
            </a:r>
          </a:p>
        </p:txBody>
      </p:sp>
      <p:sp>
        <p:nvSpPr>
          <p:cNvPr id="17" name="Espace réservé du numéro de diapositive 22">
            <a:extLst>
              <a:ext uri="{FF2B5EF4-FFF2-40B4-BE49-F238E27FC236}">
                <a16:creationId xmlns:a16="http://schemas.microsoft.com/office/drawing/2014/main" id="{04CA4C68-58F4-4FF9-90DE-FB2EC608CFB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 rot="5400000">
            <a:off x="8748464" y="6453336"/>
            <a:ext cx="396000" cy="396000"/>
          </a:xfrm>
        </p:spPr>
        <p:txBody>
          <a:bodyPr vert="vert27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ZoneTexte 10">
            <a:extLst>
              <a:ext uri="{FF2B5EF4-FFF2-40B4-BE49-F238E27FC236}">
                <a16:creationId xmlns:a16="http://schemas.microsoft.com/office/drawing/2014/main" id="{C891238B-CBE1-47CE-8391-8784A302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636838"/>
            <a:ext cx="86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Contact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client :</a:t>
            </a: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DF1357A7-1307-49AB-B32A-04EEEC110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078288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Durée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mission :</a:t>
            </a:r>
          </a:p>
        </p:txBody>
      </p:sp>
      <p:sp>
        <p:nvSpPr>
          <p:cNvPr id="20" name="ZoneTexte 12">
            <a:extLst>
              <a:ext uri="{FF2B5EF4-FFF2-40B4-BE49-F238E27FC236}">
                <a16:creationId xmlns:a16="http://schemas.microsoft.com/office/drawing/2014/main" id="{7F256969-2129-4F1C-85A8-99FB816F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41287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Date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mission :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31F67B-B9F0-400A-9D86-DCBF709D5A02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216B28A-CCD8-4F56-B0CA-926182A23045}"/>
              </a:ext>
            </a:extLst>
          </p:cNvPr>
          <p:cNvCxnSpPr>
            <a:cxnSpLocks/>
          </p:cNvCxnSpPr>
          <p:nvPr/>
        </p:nvCxnSpPr>
        <p:spPr>
          <a:xfrm>
            <a:off x="6372200" y="1260000"/>
            <a:ext cx="0" cy="5364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1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appe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45317D-F732-4159-ACF2-CCAB8CA05F16}"/>
              </a:ext>
            </a:extLst>
          </p:cNvPr>
          <p:cNvSpPr/>
          <p:nvPr userDrawn="1"/>
        </p:nvSpPr>
        <p:spPr>
          <a:xfrm>
            <a:off x="0" y="0"/>
            <a:ext cx="5015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3" y="1628801"/>
            <a:ext cx="7067128" cy="43194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673" y="2509862"/>
            <a:ext cx="7067128" cy="372745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03456" y="3052249"/>
            <a:ext cx="4368852" cy="463949"/>
          </a:xfrm>
          <a:noFill/>
        </p:spPr>
        <p:txBody>
          <a:bodyPr/>
          <a:lstStyle>
            <a:lvl1pPr algn="ctr">
              <a:defRPr sz="2000" b="0" u="none" spc="0" smtClean="0">
                <a:solidFill>
                  <a:srgbClr val="00638D"/>
                </a:solidFill>
                <a:effectLst/>
              </a:defRPr>
            </a:lvl1pPr>
          </a:lstStyle>
          <a:p>
            <a:r>
              <a:rPr lang="fr-FR" dirty="0"/>
              <a:t>2) Compréhension de votre demande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020391-CA0D-4195-9F98-063A1BC2501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0F702E-E5FB-4E9F-8DA8-FF3017FF9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0" y="220031"/>
            <a:ext cx="1074129" cy="76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FEBEA6-B414-4544-9EBD-33B07E1C3E05}"/>
              </a:ext>
            </a:extLst>
          </p:cNvPr>
          <p:cNvSpPr/>
          <p:nvPr userDrawn="1"/>
        </p:nvSpPr>
        <p:spPr>
          <a:xfrm>
            <a:off x="5015060" y="982981"/>
            <a:ext cx="3817855" cy="440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98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étail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14126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23CAD74-0E8F-47D8-989D-8D74F616032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34853E-EC03-4DBF-A0BC-F655E46647A5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180F18-FB2C-4CAE-9048-F9B686983D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800" y="1607025"/>
            <a:ext cx="4338563" cy="4897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du texte du masque jusqu'au bout du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9E9F09A-822F-4496-B1C2-C36FEF42F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8832" y="1607024"/>
            <a:ext cx="4356000" cy="48974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9A493-A169-442D-AC6B-394DFF677122}"/>
              </a:ext>
            </a:extLst>
          </p:cNvPr>
          <p:cNvSpPr/>
          <p:nvPr userDrawn="1"/>
        </p:nvSpPr>
        <p:spPr bwMode="auto">
          <a:xfrm>
            <a:off x="4658832" y="1266375"/>
            <a:ext cx="4485168" cy="5591625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16" name="Espace réservé du texte 28">
            <a:extLst>
              <a:ext uri="{FF2B5EF4-FFF2-40B4-BE49-F238E27FC236}">
                <a16:creationId xmlns:a16="http://schemas.microsoft.com/office/drawing/2014/main" id="{6EC59334-994C-499E-8F4E-2C84BE428F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" y="1259860"/>
            <a:ext cx="4248013" cy="318000"/>
          </a:xfrm>
          <a:noFill/>
        </p:spPr>
        <p:txBody>
          <a:bodyPr anchor="b"/>
          <a:lstStyle>
            <a:lvl1pPr marL="0" indent="273050">
              <a:buNone/>
              <a:defRPr sz="1600" i="0" u="none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id="{5DD435DB-071B-43F3-B49E-621BEC63DB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8832" y="1253485"/>
            <a:ext cx="4320479" cy="318000"/>
          </a:xfrm>
          <a:noFill/>
        </p:spPr>
        <p:txBody>
          <a:bodyPr anchor="b"/>
          <a:lstStyle>
            <a:lvl1pPr marL="0" indent="273050">
              <a:buNone/>
              <a:defRPr sz="1600" i="0" u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BE3941-F2CF-421B-93DC-59828338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504000"/>
            <a:ext cx="5760000" cy="504056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896C011D-8217-4B09-87BC-3322F22F9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40000" y="90000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001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1200" i="0">
                <a:solidFill>
                  <a:srgbClr val="0063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400" i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2) Compréhension de votre demande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1200"/>
            </a:lvl1pPr>
            <a:lvl2pPr>
              <a:buClr>
                <a:srgbClr val="00638D"/>
              </a:buClr>
              <a:defRPr sz="1050" i="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2630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A1F7-3BDC-4F83-B074-65FBF1043D4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154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89152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43100" y="1"/>
            <a:ext cx="72009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531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680668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30603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341367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867103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51870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943100" y="1"/>
            <a:ext cx="72009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745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1943100" y="1"/>
            <a:ext cx="72009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873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60" name="Connecteur droit 59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 59"/>
          <p:cNvCxnSpPr/>
          <p:nvPr/>
        </p:nvCxnSpPr>
        <p:spPr>
          <a:xfrm>
            <a:off x="5942318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Connecteur droit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e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necteur droit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e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necteur droit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necteur droit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 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necteur droit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e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necteur droit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necteur droit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cxnSp>
        <p:nvCxnSpPr>
          <p:cNvPr id="59" name="Connecteur droit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 hasCustomPrompt="1"/>
          </p:nvPr>
        </p:nvSpPr>
        <p:spPr>
          <a:xfrm>
            <a:off x="3309" y="-159"/>
            <a:ext cx="5486400" cy="6858000"/>
          </a:xfrm>
          <a:prstGeom prst="rect">
            <a:avLst/>
          </a:prstGeom>
        </p:spPr>
        <p:txBody>
          <a:bodyPr tIns="457200" rtlCol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54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hyperlink" Target="http://boutique.lagazette.fr/technique/urbanisme/transformation-numerique.html/?CDORIGINE=WTZWLDTE&amp;utm_campaign=Push-produit-WTZWLDTE&amp;utm_medium=push&amp;utm_source=territorialeditions" TargetMode="Externa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425"/>
            <a:ext cx="9144000" cy="11715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" y="64874"/>
            <a:ext cx="1215458" cy="48762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FFFF">
              <a:alpha val="5215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SSI By Design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15946" y="6581000"/>
            <a:ext cx="1380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DSIN – 15/05/2019</a:t>
            </a:r>
          </a:p>
        </p:txBody>
      </p:sp>
    </p:spTree>
    <p:extLst>
      <p:ext uri="{BB962C8B-B14F-4D97-AF65-F5344CB8AC3E}">
        <p14:creationId xmlns:p14="http://schemas.microsoft.com/office/powerpoint/2010/main" val="205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7" r:id="rId2"/>
    <p:sldLayoutId id="214748378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72" r:id="rId14"/>
    <p:sldLayoutId id="2147483773" r:id="rId15"/>
    <p:sldLayoutId id="2147483774" r:id="rId16"/>
    <p:sldLayoutId id="2147483779" r:id="rId17"/>
    <p:sldLayoutId id="214748381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39999" y="504000"/>
            <a:ext cx="5760000" cy="4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40000" y="1260000"/>
            <a:ext cx="7524000" cy="371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1439999" y="188640"/>
            <a:ext cx="5760000" cy="3141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 i="0" u="none" cap="all" baseline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-5400000" flipH="1">
            <a:off x="-44" y="6461956"/>
            <a:ext cx="396088" cy="396000"/>
          </a:xfrm>
          <a:prstGeom prst="teardrop">
            <a:avLst/>
          </a:prstGeom>
          <a:solidFill>
            <a:schemeClr val="tx2"/>
          </a:solidFill>
        </p:spPr>
        <p:txBody>
          <a:bodyPr vert="vert" lIns="0" tIns="0" rIns="0" bIns="0" rtlCol="0" anchor="ctr" anchorCtr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81020391-CA0D-4195-9F98-063A1BC2501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hlinkClick r:id="rId28"/>
            <a:extLst>
              <a:ext uri="{FF2B5EF4-FFF2-40B4-BE49-F238E27FC236}">
                <a16:creationId xmlns:a16="http://schemas.microsoft.com/office/drawing/2014/main" id="{737A4556-A11F-4778-9607-CC03AA512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1" r="-2879" b="30034"/>
          <a:stretch/>
        </p:blipFill>
        <p:spPr>
          <a:xfrm>
            <a:off x="125637" y="147282"/>
            <a:ext cx="1134840" cy="10908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4074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0" i="0" kern="1200">
          <a:solidFill>
            <a:schemeClr val="tx1"/>
          </a:solidFill>
          <a:latin typeface="+mn-lt"/>
          <a:ea typeface="Tahoma" pitchFamily="34" charset="0"/>
          <a:cs typeface="Calibri Light" panose="020F03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9pPr>
    </p:titleStyle>
    <p:bodyStyle>
      <a:lvl1pPr marL="266700" indent="-266700" algn="just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"/>
        <a:defRPr sz="1400" b="0" i="0" kern="1200">
          <a:solidFill>
            <a:schemeClr val="tx2"/>
          </a:solidFill>
          <a:latin typeface="+mn-lt"/>
          <a:ea typeface="Tahoma" pitchFamily="34" charset="0"/>
          <a:cs typeface="Calibri Light" panose="020F0302020204030204" pitchFamily="34" charset="0"/>
        </a:defRPr>
      </a:lvl1pPr>
      <a:lvl2pPr marL="539750" indent="-269875" algn="just" rtl="0" eaLnBrk="1" fontAlgn="base" hangingPunct="1">
        <a:spcBef>
          <a:spcPts val="3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5000"/>
        <a:buFont typeface="Wingdings" panose="05000000000000000000" pitchFamily="2" charset="2"/>
        <a:buChar char=""/>
        <a:defRPr sz="1200" i="0" kern="1200">
          <a:solidFill>
            <a:schemeClr val="tx1">
              <a:lumMod val="75000"/>
              <a:lumOff val="25000"/>
            </a:schemeClr>
          </a:solidFill>
          <a:latin typeface="+mj-lt"/>
          <a:ea typeface="Tahoma" pitchFamily="34" charset="0"/>
          <a:cs typeface="Calibri Light" panose="020F0302020204030204" pitchFamily="34" charset="0"/>
        </a:defRPr>
      </a:lvl2pPr>
      <a:lvl3pPr marL="717550" indent="-177800" algn="just" rtl="0" eaLnBrk="1" fontAlgn="base" hangingPunct="1">
        <a:spcBef>
          <a:spcPts val="300"/>
        </a:spcBef>
        <a:spcAft>
          <a:spcPct val="0"/>
        </a:spcAft>
        <a:buClr>
          <a:schemeClr val="bg2"/>
        </a:buClr>
        <a:buFont typeface="Wingdings 3" panose="05040102010807070707" pitchFamily="18" charset="2"/>
        <a:buChar char=""/>
        <a:defRPr sz="1000" i="0" kern="1200">
          <a:solidFill>
            <a:schemeClr val="tx1">
              <a:lumMod val="50000"/>
              <a:lumOff val="50000"/>
            </a:schemeClr>
          </a:solidFill>
          <a:latin typeface="+mj-lt"/>
          <a:ea typeface="Tahoma" pitchFamily="34" charset="0"/>
          <a:cs typeface="Calibri Light" panose="020F0302020204030204" pitchFamily="34" charset="0"/>
        </a:defRPr>
      </a:lvl3pPr>
      <a:lvl4pPr marL="898525" indent="-182563" algn="just" rtl="0" eaLnBrk="1" fontAlgn="base" hangingPunct="1">
        <a:spcBef>
          <a:spcPts val="3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000" i="0" kern="1200">
          <a:solidFill>
            <a:schemeClr val="tx1">
              <a:lumMod val="50000"/>
              <a:lumOff val="50000"/>
            </a:schemeClr>
          </a:solidFill>
          <a:latin typeface="+mj-lt"/>
          <a:ea typeface="Tahoma" pitchFamily="34" charset="0"/>
          <a:cs typeface="Calibri Light" panose="020F0302020204030204" pitchFamily="34" charset="0"/>
        </a:defRPr>
      </a:lvl4pPr>
      <a:lvl5pPr marL="1073150" indent="-174625" algn="just" rtl="0" eaLnBrk="1" fontAlgn="base" hangingPunct="1">
        <a:spcBef>
          <a:spcPts val="3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000" i="0" kern="1200">
          <a:solidFill>
            <a:schemeClr val="tx1">
              <a:lumMod val="50000"/>
              <a:lumOff val="50000"/>
            </a:schemeClr>
          </a:solidFill>
          <a:latin typeface="+mj-lt"/>
          <a:ea typeface="Tahoma" pitchFamily="34" charset="0"/>
          <a:cs typeface="Calibri Light" panose="020F0302020204030204" pitchFamily="34" charset="0"/>
        </a:defRPr>
      </a:lvl5pPr>
      <a:lvl6pPr marL="1255713" indent="-182563" algn="l" defTabSz="914400" rtl="0" eaLnBrk="1" latinLnBrk="0" hangingPunct="1">
        <a:spcBef>
          <a:spcPts val="3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1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39676"/>
            <a:ext cx="9144000" cy="633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1139676"/>
            <a:ext cx="9143218" cy="684076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Collèges de Dordogne - SSI by-design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7" y="1772816"/>
            <a:ext cx="9107723" cy="3924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9F6CE1D-066F-4BB7-9A40-23762ABDBD6C}"/>
              </a:ext>
            </a:extLst>
          </p:cNvPr>
          <p:cNvSpPr txBox="1"/>
          <p:nvPr/>
        </p:nvSpPr>
        <p:spPr>
          <a:xfrm>
            <a:off x="6741645" y="1080742"/>
            <a:ext cx="2335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small" dirty="0"/>
              <a:t>Gestion centralisée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small" dirty="0"/>
              <a:t>Console d’administration KOXO pour la gestion des comptes par collèges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small" dirty="0"/>
              <a:t>Console de gestion des mots de passe à disposition des techniciens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small" dirty="0"/>
              <a:t>Homogénéisation des déploiements et des comptes utilisateurs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A4111C6-6EB4-4CDF-B02E-7D3FBE6F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Urbanisation et gestion de la SSI autour des annuaires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7DC3EA-CC1B-4813-96EF-58C3E61B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" y="726509"/>
            <a:ext cx="6674527" cy="516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D907388-7DFA-41CD-BC8D-A937DB31E1AA}"/>
              </a:ext>
            </a:extLst>
          </p:cNvPr>
          <p:cNvSpPr txBox="1"/>
          <p:nvPr/>
        </p:nvSpPr>
        <p:spPr>
          <a:xfrm>
            <a:off x="225083" y="776220"/>
            <a:ext cx="8454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assurer une administration simple et rapide pour les techniciens et le Rectorat un bureau virtuel sous Citrix a été mis à disposition, avec tous les outils nécessaires, accessible depuis n’importe quel point d’accès Internet (double authentification MFA)  :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0BFE3D-83AF-4738-A665-0E6C9A402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2253548"/>
            <a:ext cx="1705859" cy="18865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B02D82-8E5A-4CBA-B902-A0ABFBE8ED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24994" y="2447202"/>
            <a:ext cx="5760720" cy="338582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EBD9E2A2-60C7-49FA-80A2-8E7EAA54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Console d’administration à distance sécurisée </a:t>
            </a:r>
          </a:p>
        </p:txBody>
      </p:sp>
    </p:spTree>
    <p:extLst>
      <p:ext uri="{BB962C8B-B14F-4D97-AF65-F5344CB8AC3E}">
        <p14:creationId xmlns:p14="http://schemas.microsoft.com/office/powerpoint/2010/main" val="17925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A649FFEE-5A30-4FCA-9793-9E13E39F8A7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73064"/>
            <a:ext cx="4068418" cy="5746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B8C00B3-695E-4913-975B-8705028225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6529933-4B13-4C9C-9FA3-45072F1F4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289" y="3571425"/>
            <a:ext cx="2718973" cy="1813753"/>
          </a:xfrm>
        </p:spPr>
        <p:txBody>
          <a:bodyPr/>
          <a:lstStyle/>
          <a:p>
            <a:pPr algn="l"/>
            <a:r>
              <a:rPr lang="fr-FR" sz="1600" dirty="0"/>
              <a:t>Equipe rédactrice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u="sng" dirty="0"/>
              <a:t>Cédric Masera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Gérard Briard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Armelle Gilliard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Alexandre  SEUNES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E4C088B-140F-4F89-837A-7FC38221F1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644" y="266874"/>
            <a:ext cx="3102147" cy="1813753"/>
          </a:xfrm>
        </p:spPr>
        <p:txBody>
          <a:bodyPr/>
          <a:lstStyle/>
          <a:p>
            <a:r>
              <a:rPr lang="fr-FR" sz="3200" cap="small" dirty="0"/>
              <a:t>Dossier</a:t>
            </a:r>
          </a:p>
          <a:p>
            <a:r>
              <a:rPr lang="fr-FR" sz="3200" cap="small" dirty="0"/>
              <a:t>expert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6C6E4A-1C02-4038-A8D4-FC1BDC12B0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2713"/>
            <a:ext cx="395288" cy="3952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20391-CA0D-4195-9F98-063A1BC250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09989-1E0C-4466-8C50-78AFBB1C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b="1" cap="small" dirty="0"/>
              <a:t>Présentation générale du dossier expert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2988CB-B9A9-4E63-9953-4799DBD32D4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Extrait du sommaire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AE70A3-2F8C-41F0-9044-71F2558BFE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20391-CA0D-4195-9F98-063A1BC250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E818E47-B215-4872-8998-BFA61721FF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000" y="1544922"/>
            <a:ext cx="9110643" cy="5034905"/>
          </a:xfrm>
        </p:spPr>
        <p:txBody>
          <a:bodyPr numCol="2"/>
          <a:lstStyle/>
          <a:p>
            <a:pPr marL="0" indent="0" algn="l">
              <a:buNone/>
            </a:pPr>
            <a:r>
              <a:rPr lang="fr-FR" b="1" dirty="0"/>
              <a:t>1 - L’impact des usages numériques</a:t>
            </a:r>
            <a:br>
              <a:rPr lang="fr-FR" dirty="0"/>
            </a:br>
            <a:r>
              <a:rPr lang="fr-FR" dirty="0"/>
              <a:t>- Panorama des usages numériques pour les collectivités</a:t>
            </a:r>
            <a:br>
              <a:rPr lang="fr-FR" dirty="0"/>
            </a:br>
            <a:r>
              <a:rPr lang="fr-FR" dirty="0"/>
              <a:t>- Gérer la relation au citoyen : la démarche de GRC de la collectivité</a:t>
            </a:r>
            <a:br>
              <a:rPr lang="fr-FR" dirty="0"/>
            </a:br>
            <a:r>
              <a:rPr lang="fr-FR" dirty="0"/>
              <a:t>- Collaboratif : nouvelle manière de travailler au service de la transversalité</a:t>
            </a:r>
            <a:br>
              <a:rPr lang="fr-FR" dirty="0"/>
            </a:br>
            <a:r>
              <a:rPr lang="fr-FR" dirty="0"/>
              <a:t>- Transformation des métiers de la fonction publique</a:t>
            </a:r>
          </a:p>
          <a:p>
            <a:pPr marL="0" indent="0" algn="l">
              <a:buNone/>
            </a:pPr>
            <a:br>
              <a:rPr lang="fr-FR" dirty="0"/>
            </a:br>
            <a:r>
              <a:rPr lang="fr-FR" b="1" dirty="0"/>
              <a:t>2 - La gouvernance et l’organisation au cœur de la transformation</a:t>
            </a:r>
            <a:br>
              <a:rPr lang="fr-FR" dirty="0"/>
            </a:br>
            <a:r>
              <a:rPr lang="fr-FR" dirty="0"/>
              <a:t>- Définir sa stratégie numérique</a:t>
            </a:r>
            <a:br>
              <a:rPr lang="fr-FR" dirty="0"/>
            </a:br>
            <a:r>
              <a:rPr lang="fr-FR" dirty="0"/>
              <a:t>- La médiation et l’inclusion numériques</a:t>
            </a:r>
            <a:br>
              <a:rPr lang="fr-FR" dirty="0"/>
            </a:br>
            <a:r>
              <a:rPr lang="fr-FR" dirty="0"/>
              <a:t>- Le schéma directeur et la gouvernance numérique : bonnes pratiques et enjeux pour la direction générale et les directions métiers</a:t>
            </a:r>
            <a:br>
              <a:rPr lang="fr-FR" dirty="0"/>
            </a:br>
            <a:r>
              <a:rPr lang="fr-FR" dirty="0"/>
              <a:t>- Repenser sa manière de travailler : la réingénierie de processus</a:t>
            </a:r>
            <a:br>
              <a:rPr lang="fr-FR" dirty="0"/>
            </a:br>
            <a:r>
              <a:rPr lang="fr-FR" dirty="0"/>
              <a:t>- Accompagner le changement, les cadres et la DRH dans l’accompagnement à la transition</a:t>
            </a:r>
          </a:p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br>
              <a:rPr lang="fr-FR" dirty="0"/>
            </a:br>
            <a:r>
              <a:rPr lang="fr-FR" b="1" dirty="0"/>
              <a:t>3 - Transformer la fonction SI de la collectivité</a:t>
            </a:r>
            <a:br>
              <a:rPr lang="fr-FR" dirty="0"/>
            </a:br>
            <a:r>
              <a:rPr lang="fr-FR" dirty="0"/>
              <a:t>- La fonction SI en réseau</a:t>
            </a:r>
            <a:br>
              <a:rPr lang="fr-FR" dirty="0"/>
            </a:br>
            <a:r>
              <a:rPr lang="fr-FR" dirty="0"/>
              <a:t>- Repenser les projets « informatiques »</a:t>
            </a:r>
            <a:br>
              <a:rPr lang="fr-FR" dirty="0"/>
            </a:br>
            <a:r>
              <a:rPr lang="fr-FR" dirty="0"/>
              <a:t>- La maîtrise d’ouvrage au </a:t>
            </a:r>
            <a:r>
              <a:rPr lang="fr-FR" dirty="0" err="1"/>
              <a:t>coeur</a:t>
            </a:r>
            <a:r>
              <a:rPr lang="fr-FR" dirty="0"/>
              <a:t> de la transformation</a:t>
            </a:r>
            <a:br>
              <a:rPr lang="fr-FR" dirty="0"/>
            </a:br>
            <a:r>
              <a:rPr lang="fr-FR" dirty="0"/>
              <a:t>- Un nouveau rôle pour les DSI ?</a:t>
            </a:r>
          </a:p>
          <a:p>
            <a:pPr marL="0" indent="0" algn="l">
              <a:buNone/>
            </a:pPr>
            <a:br>
              <a:rPr lang="fr-FR" dirty="0"/>
            </a:br>
            <a:r>
              <a:rPr lang="fr-FR" b="1" dirty="0"/>
              <a:t>4 - La culture des données et les données ouvertes (open data)</a:t>
            </a:r>
            <a:br>
              <a:rPr lang="fr-FR" dirty="0"/>
            </a:br>
            <a:r>
              <a:rPr lang="fr-FR" dirty="0"/>
              <a:t>- Données informatiques, publiques, ouvertes, open data : comment s’y retrouver ?</a:t>
            </a:r>
            <a:br>
              <a:rPr lang="fr-FR" dirty="0"/>
            </a:br>
            <a:r>
              <a:rPr lang="fr-FR" dirty="0"/>
              <a:t>- En quoi les acteurs publics sont-ils concernés par les données ouvertes ?</a:t>
            </a:r>
            <a:br>
              <a:rPr lang="fr-FR" dirty="0"/>
            </a:br>
            <a:r>
              <a:rPr lang="fr-FR" dirty="0"/>
              <a:t>- Quels choix techniques pour mettre à disposition vos données ?</a:t>
            </a:r>
          </a:p>
          <a:p>
            <a:pPr marL="0" indent="0" algn="l">
              <a:buNone/>
            </a:pPr>
            <a:br>
              <a:rPr lang="fr-FR" dirty="0"/>
            </a:br>
            <a:r>
              <a:rPr lang="fr-FR" b="1" dirty="0"/>
              <a:t>5 - Des architectures numériques préparant la transformation des usages</a:t>
            </a:r>
            <a:br>
              <a:rPr lang="fr-FR" dirty="0"/>
            </a:br>
            <a:r>
              <a:rPr lang="fr-FR" dirty="0"/>
              <a:t>- Le concept du cloud et de l’usine numérique</a:t>
            </a:r>
            <a:br>
              <a:rPr lang="fr-FR" dirty="0"/>
            </a:br>
            <a:r>
              <a:rPr lang="fr-FR" dirty="0"/>
              <a:t>- Urbaniser et industrialiser son SI</a:t>
            </a:r>
            <a:br>
              <a:rPr lang="fr-FR" dirty="0"/>
            </a:br>
            <a:r>
              <a:rPr lang="fr-FR" dirty="0"/>
              <a:t>- Sécuriser son SI</a:t>
            </a:r>
            <a:br>
              <a:rPr lang="fr-FR" dirty="0"/>
            </a:br>
            <a:r>
              <a:rPr lang="fr-FR" dirty="0"/>
              <a:t>- Méthodologie de mise en </a:t>
            </a:r>
            <a:r>
              <a:rPr lang="fr-FR" dirty="0" err="1"/>
              <a:t>oeuvre</a:t>
            </a:r>
            <a:r>
              <a:rPr lang="fr-FR" dirty="0"/>
              <a:t> d’une plateforme numérique territoriale</a:t>
            </a:r>
          </a:p>
        </p:txBody>
      </p:sp>
    </p:spTree>
    <p:extLst>
      <p:ext uri="{BB962C8B-B14F-4D97-AF65-F5344CB8AC3E}">
        <p14:creationId xmlns:p14="http://schemas.microsoft.com/office/powerpoint/2010/main" val="31758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52"/>
            <a:ext cx="9144000" cy="4838095"/>
          </a:xfrm>
          <a:prstGeom prst="rect">
            <a:avLst/>
          </a:prstGeom>
        </p:spPr>
      </p:pic>
      <p:sp>
        <p:nvSpPr>
          <p:cNvPr id="4" name="Titre 8">
            <a:extLst>
              <a:ext uri="{FF2B5EF4-FFF2-40B4-BE49-F238E27FC236}">
                <a16:creationId xmlns:a16="http://schemas.microsoft.com/office/drawing/2014/main" id="{FD0125BB-8972-4418-BA52-9D2CE55FE8CA}"/>
              </a:ext>
            </a:extLst>
          </p:cNvPr>
          <p:cNvSpPr txBox="1">
            <a:spLocks/>
          </p:cNvSpPr>
          <p:nvPr/>
        </p:nvSpPr>
        <p:spPr>
          <a:xfrm>
            <a:off x="1497932" y="25052"/>
            <a:ext cx="7646068" cy="5293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 après ?</a:t>
            </a:r>
          </a:p>
        </p:txBody>
      </p:sp>
    </p:spTree>
    <p:extLst>
      <p:ext uri="{BB962C8B-B14F-4D97-AF65-F5344CB8AC3E}">
        <p14:creationId xmlns:p14="http://schemas.microsoft.com/office/powerpoint/2010/main" val="13620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0469C-CA16-4356-A484-BD4681AB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&amp; Schéma directeur du numérique des collèges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9CCDD2-8E24-40F7-9D27-E07471440B4D}"/>
              </a:ext>
            </a:extLst>
          </p:cNvPr>
          <p:cNvSpPr/>
          <p:nvPr/>
        </p:nvSpPr>
        <p:spPr>
          <a:xfrm>
            <a:off x="2167506" y="5607870"/>
            <a:ext cx="662724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Construction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d’un socle  pour porter les usages numériques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sym typeface="Wingdings" panose="05000000000000000000" pitchFamily="2" charset="2"/>
              </a:rPr>
              <a:t>La sécurité a été pensée au démarrage pour toutes les briques du SI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C8A003-D020-49A5-B41F-1412EA9C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71" y="2175459"/>
            <a:ext cx="6631269" cy="33919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5378C7-CFE6-46FA-A99F-719ACAC00D40}"/>
              </a:ext>
            </a:extLst>
          </p:cNvPr>
          <p:cNvSpPr txBox="1"/>
          <p:nvPr/>
        </p:nvSpPr>
        <p:spPr>
          <a:xfrm>
            <a:off x="2167506" y="698131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Développer les compétences numériques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Développer le travail collaboratif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 collège et son territoire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cap="small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Favoriser l’innovation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D23ADB51-D95D-4D20-ABBC-AAE0139ECE63}"/>
              </a:ext>
            </a:extLst>
          </p:cNvPr>
          <p:cNvSpPr/>
          <p:nvPr/>
        </p:nvSpPr>
        <p:spPr>
          <a:xfrm>
            <a:off x="1804861" y="5715011"/>
            <a:ext cx="288032" cy="432048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F961A84B-A068-4BF9-AB30-2A69FD957B99}"/>
              </a:ext>
            </a:extLst>
          </p:cNvPr>
          <p:cNvSpPr/>
          <p:nvPr/>
        </p:nvSpPr>
        <p:spPr>
          <a:xfrm>
            <a:off x="1480215" y="5715011"/>
            <a:ext cx="288032" cy="432048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04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SDN – Enjeux identifiés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15878" y="845096"/>
            <a:ext cx="792900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48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8000"/>
              <a:buFontTx/>
              <a:buBlip>
                <a:blip r:embed="rId3"/>
              </a:buBlip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432FAA8-CF55-4E9C-9850-B5C0ED256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141697"/>
              </p:ext>
            </p:extLst>
          </p:nvPr>
        </p:nvGraphicFramePr>
        <p:xfrm>
          <a:off x="1852101" y="840186"/>
          <a:ext cx="6937730" cy="476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22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C97A1-A690-4989-9982-87C0460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-15981"/>
            <a:ext cx="7452320" cy="57166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SDN : Objectifs et phases (synthèse)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A18D7D-F0A4-41CC-8302-70A05BA2C18E}"/>
              </a:ext>
            </a:extLst>
          </p:cNvPr>
          <p:cNvSpPr/>
          <p:nvPr/>
        </p:nvSpPr>
        <p:spPr>
          <a:xfrm>
            <a:off x="215008" y="707081"/>
            <a:ext cx="8928992" cy="2508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355600">
              <a:buFont typeface="Calibri" panose="020F0502020204030204" pitchFamily="34" charset="0"/>
              <a:buChar char="#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Mutualiser les services numériques </a:t>
            </a:r>
          </a:p>
          <a:p>
            <a:pPr marL="536575" indent="-355600">
              <a:buFont typeface="Calibri" panose="020F0502020204030204" pitchFamily="34" charset="0"/>
              <a:buChar char="#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Simplifier au niveau de l’établissement la gestion du SI</a:t>
            </a:r>
          </a:p>
          <a:p>
            <a:pPr marL="536575" indent="-355600">
              <a:buFont typeface="Calibri" panose="020F0502020204030204" pitchFamily="34" charset="0"/>
              <a:buChar char="#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Mettre à disposition de nouveaux services numériques et faciliter le développement des usages </a:t>
            </a:r>
          </a:p>
          <a:p>
            <a:pPr marL="536575" indent="-355600">
              <a:buFont typeface="Calibri" panose="020F0502020204030204" pitchFamily="34" charset="0"/>
              <a:buChar char="#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Améliorer la sécurité </a:t>
            </a:r>
          </a:p>
          <a:p>
            <a:pPr marL="536575" indent="-355600">
              <a:buFont typeface="Calibri" panose="020F0502020204030204" pitchFamily="34" charset="0"/>
              <a:buChar char="#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DSI : Industrialiser &amp; centraliser certains briques du SI Collèges </a:t>
            </a:r>
          </a:p>
          <a:p>
            <a:pPr marL="536575" indent="-355600">
              <a:lnSpc>
                <a:spcPct val="114000"/>
              </a:lnSpc>
              <a:buFontTx/>
              <a:buChar char="-"/>
            </a:pPr>
            <a:endParaRPr lang="fr-FR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0975">
              <a:lnSpc>
                <a:spcPct val="114000"/>
              </a:lnSpc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collaboration avec les équipes académiques les nouvelles architectures de SI ont été testées et validées sur 2 collèges pilotes. 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8" name="Espace réservé du contenu 3">
            <a:extLst>
              <a:ext uri="{FF2B5EF4-FFF2-40B4-BE49-F238E27FC236}">
                <a16:creationId xmlns:a16="http://schemas.microsoft.com/office/drawing/2014/main" id="{BD838BEA-9AA0-4841-A8D2-AE5FD0ABB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973516"/>
              </p:ext>
            </p:extLst>
          </p:nvPr>
        </p:nvGraphicFramePr>
        <p:xfrm>
          <a:off x="1133110" y="3855607"/>
          <a:ext cx="7092788" cy="232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E48606C7-11C1-42EF-A309-933ECFD1E8C0}"/>
              </a:ext>
            </a:extLst>
          </p:cNvPr>
          <p:cNvSpPr txBox="1"/>
          <p:nvPr/>
        </p:nvSpPr>
        <p:spPr>
          <a:xfrm>
            <a:off x="330918" y="3295296"/>
            <a:ext cx="685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u="sng" dirty="0">
                <a:solidFill>
                  <a:prstClr val="black"/>
                </a:solidFill>
                <a:cs typeface="Arial" panose="020B0604020202020204" pitchFamily="34" charset="0"/>
              </a:rPr>
              <a:t>Schéma Directeur et un déploiement en 4 phases :</a:t>
            </a:r>
          </a:p>
        </p:txBody>
      </p:sp>
      <p:pic>
        <p:nvPicPr>
          <p:cNvPr id="20" name="Graphique 19" descr="Signal">
            <a:extLst>
              <a:ext uri="{FF2B5EF4-FFF2-40B4-BE49-F238E27FC236}">
                <a16:creationId xmlns:a16="http://schemas.microsoft.com/office/drawing/2014/main" id="{6A646323-BAC7-49E9-8E2F-ED5A4E30E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5180" y="3855607"/>
            <a:ext cx="457200" cy="457200"/>
          </a:xfrm>
          <a:prstGeom prst="rect">
            <a:avLst/>
          </a:prstGeom>
        </p:spPr>
      </p:pic>
      <p:pic>
        <p:nvPicPr>
          <p:cNvPr id="21" name="Graphique 20" descr="Smartphone">
            <a:extLst>
              <a:ext uri="{FF2B5EF4-FFF2-40B4-BE49-F238E27FC236}">
                <a16:creationId xmlns:a16="http://schemas.microsoft.com/office/drawing/2014/main" id="{60DDE362-9071-402D-BC24-628ADF98AD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6361" y="4984289"/>
            <a:ext cx="360041" cy="360041"/>
          </a:xfrm>
          <a:prstGeom prst="rect">
            <a:avLst/>
          </a:prstGeom>
        </p:spPr>
      </p:pic>
      <p:pic>
        <p:nvPicPr>
          <p:cNvPr id="22" name="Graphique 21" descr="Combiné">
            <a:extLst>
              <a:ext uri="{FF2B5EF4-FFF2-40B4-BE49-F238E27FC236}">
                <a16:creationId xmlns:a16="http://schemas.microsoft.com/office/drawing/2014/main" id="{21EC9D50-F354-4167-9207-D259BB2D17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52339" y="5550219"/>
            <a:ext cx="360041" cy="360041"/>
          </a:xfrm>
          <a:prstGeom prst="rect">
            <a:avLst/>
          </a:prstGeom>
        </p:spPr>
      </p:pic>
      <p:pic>
        <p:nvPicPr>
          <p:cNvPr id="23" name="Graphique 22" descr="Télécharger du cloud">
            <a:extLst>
              <a:ext uri="{FF2B5EF4-FFF2-40B4-BE49-F238E27FC236}">
                <a16:creationId xmlns:a16="http://schemas.microsoft.com/office/drawing/2014/main" id="{65C3DCFB-F97E-42D8-8531-3D9C19DD57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0708" y="4410700"/>
            <a:ext cx="439532" cy="4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21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B167C2B-EB5D-4B13-9EC4-9E5C47D2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9" y="764702"/>
            <a:ext cx="5238091" cy="5886619"/>
          </a:xfrm>
          <a:solidFill>
            <a:srgbClr val="FFFFFF">
              <a:alpha val="50196"/>
            </a:srgbClr>
          </a:solidFill>
        </p:spPr>
        <p:txBody>
          <a:bodyPr>
            <a:normAutofit fontScale="92500" lnSpcReduction="10000"/>
          </a:bodyPr>
          <a:lstStyle/>
          <a:p>
            <a:pPr marL="174625" lvl="2" indent="-133350"/>
            <a:r>
              <a:rPr lang="fr-FR" sz="1800" b="1" dirty="0"/>
              <a:t>Les accès opérateur Haut débit et Très Haut Débit </a:t>
            </a:r>
            <a:r>
              <a:rPr lang="fr-FR" sz="1800" dirty="0"/>
              <a:t>avec une centralisation des flux des établissements vers les centres de données du Département </a:t>
            </a:r>
          </a:p>
          <a:p>
            <a:pPr marL="174625" lvl="2" indent="-133350"/>
            <a:endParaRPr lang="fr-FR" sz="1800" dirty="0"/>
          </a:p>
          <a:p>
            <a:pPr marL="174625" lvl="2" indent="-133350"/>
            <a:r>
              <a:rPr lang="fr-FR" sz="1800" b="1" dirty="0"/>
              <a:t>Les architectures de réseaux locaux</a:t>
            </a:r>
            <a:r>
              <a:rPr lang="fr-FR" sz="1800" dirty="0"/>
              <a:t> : Type d’équipements, déploiement des technologies sans fil, méthodologie d’industrialisation, de supervision, de sécurisation et de gestion de la qualité de service </a:t>
            </a:r>
          </a:p>
          <a:p>
            <a:pPr marL="174625" lvl="2" indent="-133350"/>
            <a:endParaRPr lang="fr-FR" sz="1800" dirty="0"/>
          </a:p>
          <a:p>
            <a:pPr marL="174625" lvl="2" indent="-133350"/>
            <a:r>
              <a:rPr lang="fr-FR" sz="1800" dirty="0"/>
              <a:t>La </a:t>
            </a:r>
            <a:r>
              <a:rPr lang="fr-FR" sz="1800" b="1" dirty="0"/>
              <a:t>gestion des comptes utilisateurs</a:t>
            </a:r>
            <a:r>
              <a:rPr lang="fr-FR" sz="1800" dirty="0"/>
              <a:t> : automatisation de la gestion des identités, centralisation dans un annuaire unique) </a:t>
            </a:r>
          </a:p>
          <a:p>
            <a:pPr marL="174625" lvl="2" indent="-133350"/>
            <a:endParaRPr lang="fr-FR" sz="1800" dirty="0"/>
          </a:p>
          <a:p>
            <a:pPr marL="174625" lvl="2" indent="-133350"/>
            <a:r>
              <a:rPr lang="fr-FR" sz="1800" dirty="0"/>
              <a:t>La </a:t>
            </a:r>
            <a:r>
              <a:rPr lang="fr-FR" sz="1800" b="1" dirty="0"/>
              <a:t>gestion des accès internet et des logs </a:t>
            </a:r>
            <a:r>
              <a:rPr lang="fr-FR" sz="1800" dirty="0"/>
              <a:t>: solution de gestion unifiée des menaces - UTM </a:t>
            </a:r>
          </a:p>
          <a:p>
            <a:pPr marL="174625" lvl="2" indent="-133350"/>
            <a:endParaRPr lang="fr-FR" sz="1800" dirty="0"/>
          </a:p>
          <a:p>
            <a:pPr marL="174625" lvl="2" indent="-133350"/>
            <a:r>
              <a:rPr lang="fr-FR" sz="1800" b="1" dirty="0"/>
              <a:t>La gestion du parc informatique : </a:t>
            </a:r>
            <a:r>
              <a:rPr lang="fr-FR" sz="1800" dirty="0"/>
              <a:t>Gestion centralisée et automatisée des systèmes d’exploitation, des fonctions de sécurité (mise à jour et antivirus) et des applications (Catalogue logiciel) </a:t>
            </a:r>
          </a:p>
          <a:p>
            <a:pPr marL="174625" lvl="2" indent="-133350"/>
            <a:endParaRPr lang="fr-FR" sz="1800" dirty="0"/>
          </a:p>
          <a:p>
            <a:pPr marL="174625" lvl="2" indent="-133350"/>
            <a:r>
              <a:rPr lang="fr-FR" sz="1800" b="1" dirty="0"/>
              <a:t>La gestion centralisée des traces </a:t>
            </a:r>
            <a:r>
              <a:rPr lang="fr-FR" sz="1800" dirty="0"/>
              <a:t>: Mise en œuvre d’une solution de Gestion des événements de sécurité - SIEM (Security Event Management) </a:t>
            </a:r>
          </a:p>
          <a:p>
            <a:pPr lvl="1"/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FD32CF-CA42-4506-837C-DD752D1C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Collèges Pilotes – Travaux menés sur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3DAEF8-C349-4E82-ADC7-B806B308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62" y="3752612"/>
            <a:ext cx="3587368" cy="24731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Parchemin : horizontal 7">
            <a:extLst>
              <a:ext uri="{FF2B5EF4-FFF2-40B4-BE49-F238E27FC236}">
                <a16:creationId xmlns:a16="http://schemas.microsoft.com/office/drawing/2014/main" id="{8DB29B85-E33D-49B7-B855-0E555C066BDC}"/>
              </a:ext>
            </a:extLst>
          </p:cNvPr>
          <p:cNvSpPr/>
          <p:nvPr/>
        </p:nvSpPr>
        <p:spPr>
          <a:xfrm>
            <a:off x="5655396" y="2156441"/>
            <a:ext cx="1427548" cy="889348"/>
          </a:xfrm>
          <a:prstGeom prst="horizontalScroll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SSI - EPLE</a:t>
            </a:r>
          </a:p>
        </p:txBody>
      </p:sp>
      <p:sp>
        <p:nvSpPr>
          <p:cNvPr id="9" name="Parchemin : horizontal 8">
            <a:extLst>
              <a:ext uri="{FF2B5EF4-FFF2-40B4-BE49-F238E27FC236}">
                <a16:creationId xmlns:a16="http://schemas.microsoft.com/office/drawing/2014/main" id="{8E467B8E-C623-40FB-BC62-32E5F89B1421}"/>
              </a:ext>
            </a:extLst>
          </p:cNvPr>
          <p:cNvSpPr/>
          <p:nvPr/>
        </p:nvSpPr>
        <p:spPr>
          <a:xfrm>
            <a:off x="7444180" y="2140513"/>
            <a:ext cx="1427547" cy="889348"/>
          </a:xfrm>
          <a:prstGeom prst="horizontalScroll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PSSI CD24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DFD3B23-70C0-40F9-AA60-56738AA713DB}"/>
              </a:ext>
            </a:extLst>
          </p:cNvPr>
          <p:cNvSpPr/>
          <p:nvPr/>
        </p:nvSpPr>
        <p:spPr>
          <a:xfrm>
            <a:off x="5608960" y="663251"/>
            <a:ext cx="3478969" cy="12350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Prise en compte systématique :</a:t>
            </a:r>
          </a:p>
          <a:p>
            <a:r>
              <a:rPr lang="fr-FR" b="1" dirty="0"/>
              <a:t>&gt;&gt; Des moyens techniques</a:t>
            </a:r>
          </a:p>
          <a:p>
            <a:r>
              <a:rPr lang="fr-FR" b="1" dirty="0"/>
              <a:t>&gt;&gt; Des moyens RH</a:t>
            </a:r>
          </a:p>
        </p:txBody>
      </p:sp>
    </p:spTree>
    <p:extLst>
      <p:ext uri="{BB962C8B-B14F-4D97-AF65-F5344CB8AC3E}">
        <p14:creationId xmlns:p14="http://schemas.microsoft.com/office/powerpoint/2010/main" val="3074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AE4294D-6122-4FCE-B0F9-30E11EC4B6FD}"/>
              </a:ext>
            </a:extLst>
          </p:cNvPr>
          <p:cNvSpPr txBox="1"/>
          <p:nvPr/>
        </p:nvSpPr>
        <p:spPr>
          <a:xfrm>
            <a:off x="827584" y="743574"/>
            <a:ext cx="8316416" cy="5637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B18BC-AF8B-4F4A-9FCE-D59460BD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-15981"/>
            <a:ext cx="7452320" cy="647930"/>
          </a:xfrm>
          <a:prstGeom prst="rect">
            <a:avLst/>
          </a:prstGeom>
        </p:spPr>
        <p:txBody>
          <a:bodyPr/>
          <a:lstStyle/>
          <a:p>
            <a:r>
              <a:rPr lang="fr-FR" sz="2700"/>
              <a:t>Evolution des architectures numériques &amp; THD</a:t>
            </a:r>
          </a:p>
        </p:txBody>
      </p:sp>
      <p:sp>
        <p:nvSpPr>
          <p:cNvPr id="2913" name="ZoneTexte 2912">
            <a:extLst>
              <a:ext uri="{FF2B5EF4-FFF2-40B4-BE49-F238E27FC236}">
                <a16:creationId xmlns:a16="http://schemas.microsoft.com/office/drawing/2014/main" id="{071F253C-BE6F-4EE0-B277-CE6B65A9FA16}"/>
              </a:ext>
            </a:extLst>
          </p:cNvPr>
          <p:cNvSpPr txBox="1"/>
          <p:nvPr/>
        </p:nvSpPr>
        <p:spPr>
          <a:xfrm>
            <a:off x="2361632" y="764704"/>
            <a:ext cx="316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154" name="ZoneTexte 1153">
            <a:extLst>
              <a:ext uri="{FF2B5EF4-FFF2-40B4-BE49-F238E27FC236}">
                <a16:creationId xmlns:a16="http://schemas.microsoft.com/office/drawing/2014/main" id="{A9720E50-639D-44C6-84F8-EC009C0C5684}"/>
              </a:ext>
            </a:extLst>
          </p:cNvPr>
          <p:cNvSpPr txBox="1"/>
          <p:nvPr/>
        </p:nvSpPr>
        <p:spPr>
          <a:xfrm>
            <a:off x="4139952" y="908720"/>
            <a:ext cx="316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155" name="ZoneTexte 1154">
            <a:extLst>
              <a:ext uri="{FF2B5EF4-FFF2-40B4-BE49-F238E27FC236}">
                <a16:creationId xmlns:a16="http://schemas.microsoft.com/office/drawing/2014/main" id="{19E65838-2FCA-47D6-9A0D-DEC9CCB742D8}"/>
              </a:ext>
            </a:extLst>
          </p:cNvPr>
          <p:cNvSpPr txBox="1"/>
          <p:nvPr/>
        </p:nvSpPr>
        <p:spPr>
          <a:xfrm>
            <a:off x="7380312" y="764704"/>
            <a:ext cx="316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13D1F5-0744-4319-997F-5B6697B1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1" y="631949"/>
            <a:ext cx="8766746" cy="5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3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7F889CD-7303-49B0-9DEF-B838B1EC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globale repensée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6BF504-4F34-4D7B-8932-5F23BA83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313"/>
            <a:ext cx="6304723" cy="59698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175200-EFAA-4AD3-9186-8F591946EB15}"/>
              </a:ext>
            </a:extLst>
          </p:cNvPr>
          <p:cNvSpPr txBox="1"/>
          <p:nvPr/>
        </p:nvSpPr>
        <p:spPr>
          <a:xfrm>
            <a:off x="6258544" y="860375"/>
            <a:ext cx="2885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2" indent="-176213">
              <a:buFont typeface="Arial" panose="020B0604020202020204" pitchFamily="34" charset="0"/>
              <a:buChar char="•"/>
            </a:pPr>
            <a:r>
              <a:rPr lang="fr-FR" b="1" cap="small" dirty="0"/>
              <a:t>Assurer la performance </a:t>
            </a:r>
            <a:endParaRPr lang="fr-FR" dirty="0"/>
          </a:p>
          <a:p>
            <a:pPr marL="263525" lvl="2" indent="-176213">
              <a:buFont typeface="Arial" panose="020B0604020202020204" pitchFamily="34" charset="0"/>
              <a:buChar char="•"/>
            </a:pPr>
            <a:r>
              <a:rPr lang="fr-FR" b="1" cap="small" dirty="0"/>
              <a:t>Assurer la disponibilité </a:t>
            </a:r>
            <a:endParaRPr lang="fr-FR" dirty="0"/>
          </a:p>
          <a:p>
            <a:pPr marL="263525" lvl="2" indent="-176213">
              <a:buFont typeface="Arial" panose="020B0604020202020204" pitchFamily="34" charset="0"/>
              <a:buChar char="•"/>
            </a:pPr>
            <a:r>
              <a:rPr lang="fr-FR" b="1" cap="small" dirty="0"/>
              <a:t>renforcer la sécurité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cap="small" dirty="0"/>
          </a:p>
          <a:p>
            <a:pPr marL="363538" indent="-285750">
              <a:buFont typeface="Arial" panose="020B0604020202020204" pitchFamily="34" charset="0"/>
              <a:buChar char="•"/>
            </a:pPr>
            <a:r>
              <a:rPr lang="fr-FR" cap="small" dirty="0"/>
              <a:t>Réduction des surfaces de vulnérabilité </a:t>
            </a:r>
          </a:p>
          <a:p>
            <a:pPr marL="363538" indent="-285750">
              <a:buFont typeface="Arial" panose="020B0604020202020204" pitchFamily="34" charset="0"/>
              <a:buChar char="•"/>
            </a:pPr>
            <a:r>
              <a:rPr lang="fr-FR" cap="small" dirty="0"/>
              <a:t>Urbanisation des services d’annuaire</a:t>
            </a:r>
          </a:p>
          <a:p>
            <a:pPr marL="363538" lvl="1" indent="-285750">
              <a:buFont typeface="Arial" panose="020B0604020202020204" pitchFamily="34" charset="0"/>
              <a:buChar char="•"/>
            </a:pPr>
            <a:r>
              <a:rPr lang="fr-FR" cap="small" dirty="0"/>
              <a:t>Gestion fine des habilitations (un seul compte d’administration)</a:t>
            </a:r>
          </a:p>
          <a:p>
            <a:pPr marL="363538" lvl="1" indent="-285750">
              <a:buFont typeface="Arial" panose="020B0604020202020204" pitchFamily="34" charset="0"/>
              <a:buChar char="•"/>
            </a:pPr>
            <a:r>
              <a:rPr lang="fr-FR" cap="small" dirty="0"/>
              <a:t>Réduction des privilèges</a:t>
            </a:r>
          </a:p>
          <a:p>
            <a:pPr marL="363538" indent="-285750">
              <a:buFont typeface="Arial" panose="020B0604020202020204" pitchFamily="34" charset="0"/>
              <a:buChar char="•"/>
            </a:pPr>
            <a:r>
              <a:rPr lang="fr-FR" cap="small" dirty="0"/>
              <a:t>Console d’administration sécurisée et mécanisme d’alerte</a:t>
            </a:r>
          </a:p>
          <a:p>
            <a:pPr marL="363538" indent="-285750">
              <a:buFont typeface="Arial" panose="020B0604020202020204" pitchFamily="34" charset="0"/>
              <a:buChar char="•"/>
            </a:pPr>
            <a:r>
              <a:rPr lang="fr-FR" cap="small" dirty="0"/>
              <a:t>Défense en profondeur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0871439-E3A6-4128-8C92-C341ABBF8CA4}"/>
              </a:ext>
            </a:extLst>
          </p:cNvPr>
          <p:cNvSpPr txBox="1"/>
          <p:nvPr/>
        </p:nvSpPr>
        <p:spPr>
          <a:xfrm>
            <a:off x="5128487" y="2997534"/>
            <a:ext cx="287430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SUPERVISION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40331D-4ECD-47AC-916F-5FC3F18F9ABF}"/>
              </a:ext>
            </a:extLst>
          </p:cNvPr>
          <p:cNvSpPr txBox="1"/>
          <p:nvPr/>
        </p:nvSpPr>
        <p:spPr>
          <a:xfrm>
            <a:off x="79830" y="676522"/>
            <a:ext cx="777398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Supervision, en temps réel, des services numériques et des équipements  avec remontées d'alertes </a:t>
            </a:r>
          </a:p>
          <a:p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</p:txBody>
      </p:sp>
      <p:pic>
        <p:nvPicPr>
          <p:cNvPr id="7" name="Image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285D7F0F-AECB-4F19-AB85-8F93953F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253" y="1093605"/>
            <a:ext cx="6444342" cy="170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DC743C-84A5-4399-808B-6F7C884728D5}"/>
              </a:ext>
            </a:extLst>
          </p:cNvPr>
          <p:cNvSpPr txBox="1"/>
          <p:nvPr/>
        </p:nvSpPr>
        <p:spPr>
          <a:xfrm>
            <a:off x="79830" y="3003444"/>
            <a:ext cx="76689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Supervision en mode cartographique </a:t>
            </a:r>
          </a:p>
        </p:txBody>
      </p:sp>
      <p:pic>
        <p:nvPicPr>
          <p:cNvPr id="9" name="Image 8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5468EE5C-CC74-48F7-850B-5B999BC4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7" y="3591170"/>
            <a:ext cx="2362201" cy="246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10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B359D11C-1B04-44EE-B120-23525251A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85" y="3591170"/>
            <a:ext cx="2743200" cy="161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87FCF1AA-6CE3-4D86-B53F-304F44182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3655685"/>
            <a:ext cx="2743200" cy="146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1EDAC8FD-6ADA-4611-96CC-223A3582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Supervision</a:t>
            </a:r>
          </a:p>
        </p:txBody>
      </p:sp>
    </p:spTree>
    <p:extLst>
      <p:ext uri="{BB962C8B-B14F-4D97-AF65-F5344CB8AC3E}">
        <p14:creationId xmlns:p14="http://schemas.microsoft.com/office/powerpoint/2010/main" val="15395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91E260-0997-43E0-9CF1-94A77C990273}"/>
              </a:ext>
            </a:extLst>
          </p:cNvPr>
          <p:cNvSpPr txBox="1"/>
          <p:nvPr/>
        </p:nvSpPr>
        <p:spPr>
          <a:xfrm>
            <a:off x="301841" y="755033"/>
            <a:ext cx="854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place de LOGPOINT, Solution SIEM (Security Information and Event Management)</a:t>
            </a:r>
          </a:p>
          <a:p>
            <a:r>
              <a:rPr lang="fr-FR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6B0F0B-27A4-47FD-8120-CE73D116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4" y="1248395"/>
            <a:ext cx="1371792" cy="18862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8A1CF7A-B41F-45A0-A70C-134E63739FD9}"/>
              </a:ext>
            </a:extLst>
          </p:cNvPr>
          <p:cNvSpPr txBox="1"/>
          <p:nvPr/>
        </p:nvSpPr>
        <p:spPr>
          <a:xfrm>
            <a:off x="2050619" y="1401364"/>
            <a:ext cx="3032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Authentification LDAP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Accès uniquement aux logs des équipements des équipements collèges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Export d’informations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46A0939-7882-40BD-B9C5-C47D40AC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Gestion des traces – Logs 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FB09266-0706-4084-A42A-25C0EE4E8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38" y="3429000"/>
            <a:ext cx="7803216" cy="276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7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CD24bis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CD24bis" id="{3D8C0B05-A54D-4AE7-BD03-745A6FFA7E0E}" vid="{F194C10A-1697-4228-8751-2C9C8EB64D0D}"/>
    </a:ext>
  </a:extLst>
</a:theme>
</file>

<file path=ppt/theme/theme2.xml><?xml version="1.0" encoding="utf-8"?>
<a:theme xmlns:a="http://schemas.openxmlformats.org/drawingml/2006/main" name="ThemePIM18V10">
  <a:themeElements>
    <a:clrScheme name="PIM2018V10">
      <a:dk1>
        <a:sysClr val="windowText" lastClr="000000"/>
      </a:dk1>
      <a:lt1>
        <a:sysClr val="window" lastClr="FFFFFF"/>
      </a:lt1>
      <a:dk2>
        <a:srgbClr val="006699"/>
      </a:dk2>
      <a:lt2>
        <a:srgbClr val="D24600"/>
      </a:lt2>
      <a:accent1>
        <a:srgbClr val="696969"/>
      </a:accent1>
      <a:accent2>
        <a:srgbClr val="BF132C"/>
      </a:accent2>
      <a:accent3>
        <a:srgbClr val="3813BF"/>
      </a:accent3>
      <a:accent4>
        <a:srgbClr val="1386BF"/>
      </a:accent4>
      <a:accent5>
        <a:srgbClr val="13BF9E"/>
      </a:accent5>
      <a:accent6>
        <a:srgbClr val="BFA613"/>
      </a:accent6>
      <a:hlink>
        <a:srgbClr val="006699"/>
      </a:hlink>
      <a:folHlink>
        <a:srgbClr val="D246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PIM18V10" id="{4A0B8327-E729-4939-9FAE-74FE01CB85D7}" vid="{D2CABBF6-36F1-4CF2-A02D-FF2905966BF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B325C37BC7B43955C38D94FE5A4E3" ma:contentTypeVersion="11" ma:contentTypeDescription="Crée un document." ma:contentTypeScope="" ma:versionID="497ccf2ed97b18d306679fca0828090a">
  <xsd:schema xmlns:xsd="http://www.w3.org/2001/XMLSchema" xmlns:xs="http://www.w3.org/2001/XMLSchema" xmlns:p="http://schemas.microsoft.com/office/2006/metadata/properties" xmlns:ns1="http://schemas.microsoft.com/sharepoint/v3" xmlns:ns2="cb3eeb6a-bf85-4aa9-8141-29d5ac996a48" xmlns:ns3="ace14bac-5dd8-4bb0-ad85-f2fe5788e7ae" targetNamespace="http://schemas.microsoft.com/office/2006/metadata/properties" ma:root="true" ma:fieldsID="8c345cea9066ab821ca218a945ce397b" ns1:_="" ns2:_="" ns3:_="">
    <xsd:import namespace="http://schemas.microsoft.com/sharepoint/v3"/>
    <xsd:import namespace="cb3eeb6a-bf85-4aa9-8141-29d5ac996a48"/>
    <xsd:import namespace="ace14bac-5dd8-4bb0-ad85-f2fe5788e7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eeb6a-bf85-4aa9-8141-29d5ac996a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14bac-5dd8-4bb0-ad85-f2fe5788e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71488A-A47D-4D66-97BA-C0674E8A4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3eeb6a-bf85-4aa9-8141-29d5ac996a48"/>
    <ds:schemaRef ds:uri="ace14bac-5dd8-4bb0-ad85-f2fe5788e7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0A4144-BC30-40CC-9C7F-87478DE504F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F6D66B1-CDD2-4267-BD6F-0DFB8E06B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THEMECD24bis</Template>
  <TotalTime>456</TotalTime>
  <Words>485</Words>
  <Application>Microsoft Office PowerPoint</Application>
  <PresentationFormat>Affichage à l'écran (4:3)</PresentationFormat>
  <Paragraphs>103</Paragraphs>
  <Slides>14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THEMECD24bis</vt:lpstr>
      <vt:lpstr>ThemePIM18V10</vt:lpstr>
      <vt:lpstr>Collèges de Dordogne - SSI by-design</vt:lpstr>
      <vt:lpstr>Contexte &amp; Schéma directeur du numérique des collèges</vt:lpstr>
      <vt:lpstr>SDN – Enjeux identifiés</vt:lpstr>
      <vt:lpstr>SDN : Objectifs et phases (synthèse)</vt:lpstr>
      <vt:lpstr>Collèges Pilotes – Travaux menés sur </vt:lpstr>
      <vt:lpstr>Evolution des architectures numériques &amp; THD</vt:lpstr>
      <vt:lpstr>Architecture globale repensée</vt:lpstr>
      <vt:lpstr>Supervision</vt:lpstr>
      <vt:lpstr>Gestion des traces – Logs </vt:lpstr>
      <vt:lpstr>Urbanisation et gestion de la SSI autour des annuaires</vt:lpstr>
      <vt:lpstr>Console d’administration à distance sécurisée </vt:lpstr>
      <vt:lpstr>Présentation PowerPoint</vt:lpstr>
      <vt:lpstr>Présentation générale du dossier expert</vt:lpstr>
      <vt:lpstr>Présentation PowerPoint</vt:lpstr>
    </vt:vector>
  </TitlesOfParts>
  <Company>Conseil Général de la Dordogne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sécurité informatique</dc:title>
  <dc:creator>BOURLAND Nathalie</dc:creator>
  <cp:lastModifiedBy>SEUNES Alexandre</cp:lastModifiedBy>
  <cp:revision>3</cp:revision>
  <dcterms:created xsi:type="dcterms:W3CDTF">2015-10-06T07:23:34Z</dcterms:created>
  <dcterms:modified xsi:type="dcterms:W3CDTF">2020-04-22T08:49:13Z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0x010100705B325C37BC7B43955C38D94FE5A4E3</vt:lpwstr>
  </property>
</Properties>
</file>